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sldIdLst>
    <p:sldId id="272" r:id="rId5"/>
    <p:sldId id="257" r:id="rId6"/>
    <p:sldId id="28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F8F7F5"/>
    <a:srgbClr val="CC0000"/>
    <a:srgbClr val="FFFFE6"/>
    <a:srgbClr val="FFFFD8"/>
    <a:srgbClr val="0397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198"/>
    <p:restoredTop sz="96347"/>
  </p:normalViewPr>
  <p:slideViewPr>
    <p:cSldViewPr snapToGrid="0" snapToObjects="1">
      <p:cViewPr varScale="1">
        <p:scale>
          <a:sx n="110" d="100"/>
          <a:sy n="110" d="100"/>
        </p:scale>
        <p:origin x="12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FC77B-D362-0A47-8938-5A833025B8C7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3271E-1B60-B944-BA3A-E8271E018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247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31910-1145-7C49-BAEE-87B4CFDF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5A65C5-BF21-EC47-9CD9-EA6D6116C8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8D0F2-E633-8643-94F0-5F1DD7419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16E3-AE71-5044-A073-F7AF139E281C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97B06-37D1-EA41-A0E3-4A73D6FE7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CB0D0A-DD70-F24D-9049-44DB4974D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4982D-D2A6-2745-8E90-C1FACAC5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18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1B583-EA75-F34E-AC14-FB627E934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5FA637-7620-F245-A5DA-D81F4B2960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8396CC-3874-6046-AD76-A8796A859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16E3-AE71-5044-A073-F7AF139E281C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56A92-8A7F-0242-B6A4-60C62AC83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68D20-7253-6247-AC81-D4E16A789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4982D-D2A6-2745-8E90-C1FACAC5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252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75BB9F-FCF5-F14D-B5FE-EB9B48DA68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1A728E-2D17-184F-9A59-6CF3B49C0C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71295-BEAA-5D4A-BF3E-A9D9BF76F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16E3-AE71-5044-A073-F7AF139E281C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57BB3-1071-0341-A915-00039D773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772B10-294A-884C-AF0A-50C70C163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4982D-D2A6-2745-8E90-C1FACAC5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8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B8192-F9C2-7A4E-B30C-94DDFA4E9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 spc="-1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863D6-B867-1244-B84A-04C703562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73759-4B1B-554F-8939-A3F716C6F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16E3-AE71-5044-A073-F7AF139E281C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E4ADB-03A0-0D4E-BAD5-4D053FCC5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5D022-CDEE-FD4E-BC2C-31D8F09C8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4982D-D2A6-2745-8E90-C1FACAC5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80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ADC01-ACEF-564C-B00A-906D50E74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8BF1EC-124A-DD49-90EA-8B44E3BA67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0328A-A4B9-AF4C-82BE-9C2C50843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16E3-AE71-5044-A073-F7AF139E281C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8BB21-4C1D-D942-8F22-8F4518942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2BA43-B1DF-004A-B4FA-BB4CA210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4982D-D2A6-2745-8E90-C1FACAC5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40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1C43D-D4DB-0947-80CD-070AE682F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287A3-014F-B84A-977C-80A2C39BB9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6A7A7F-ED1B-FA4E-8639-84ABC68A0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97FC7A-4FAE-5C45-8B60-0568476B3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16E3-AE71-5044-A073-F7AF139E281C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DEEE99-8A85-D94C-B44F-9622FDAA1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47E7C7-1C55-094D-8A9C-44467431D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4982D-D2A6-2745-8E90-C1FACAC5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697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1286C-293B-304B-B197-3D426E14A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CB88F3-FBB2-5B43-A23C-093D8E3BDA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43B7A5-0921-3647-BE41-AC5B0C0D61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8FCCAA-1162-6549-8310-8182F2CCC1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F5881A-DF9B-8D45-8F0F-E29FF8A9E8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6DBBC8-72FA-A04B-AAF5-609890A0C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16E3-AE71-5044-A073-F7AF139E281C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AF0A2C-B785-3345-8F06-D0410CA77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8D16F9-4B96-EC45-A615-5915C13FB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4982D-D2A6-2745-8E90-C1FACAC5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462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CE7F3-95B2-E64D-98C1-25C80BCEA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5511F8-432A-9847-88DE-C6BFD1E4D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16E3-AE71-5044-A073-F7AF139E281C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D3BAA3-2F4A-F94C-8892-5BB1C0098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13DC70-A9B8-394E-924E-B20CD8C8B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4982D-D2A6-2745-8E90-C1FACAC5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203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0D61D0-D7C5-3445-A37A-2AD31A1A8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16E3-AE71-5044-A073-F7AF139E281C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2DF2F0-E603-FC43-A7A6-7C6796062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D37608-5D66-204B-BE46-49AD41EF1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4982D-D2A6-2745-8E90-C1FACAC5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87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7CC25-BD17-E84E-A5EC-9F35924D4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2A48A-2686-D941-B9A0-24DC3ECF6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F65163-18A4-804E-89EF-B5E58B9DCA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B2D899-1989-4048-A3D1-F00D6DBEC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16E3-AE71-5044-A073-F7AF139E281C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5168CF-903C-8644-9F7D-618BCA816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5E2E81-99DC-1744-ACF0-A06D659D7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4982D-D2A6-2745-8E90-C1FACAC5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5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78B00-48D0-D346-B5F6-46A74CEA7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79F9E0-6694-AA4C-B7AF-E305CE8D69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DFBCFD-69EF-284A-A638-7373ECE988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2BD07C-A95B-6342-A2DF-11AF4B2B9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16E3-AE71-5044-A073-F7AF139E281C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3D299A-2C80-2C4F-8852-3D68FC5C2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46D72B-B317-C948-BD51-EF43041AF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4982D-D2A6-2745-8E90-C1FACAC5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77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563FD8-F150-FB4D-AC92-6CB46E6FB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38A04B-591C-C04C-A007-F769F00C4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39687-ED23-584B-890C-37635CD0D2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416E3-AE71-5044-A073-F7AF139E281C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ED82F-EA0D-2741-BDFA-78BAAD0643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476E2-8CFD-A14A-87D9-E2D7F62843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4982D-D2A6-2745-8E90-C1FACAC5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610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150">
          <a:solidFill>
            <a:srgbClr val="00336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CC00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rectangle with blue and green border">
            <a:extLst>
              <a:ext uri="{FF2B5EF4-FFF2-40B4-BE49-F238E27FC236}">
                <a16:creationId xmlns:a16="http://schemas.microsoft.com/office/drawing/2014/main" id="{2D19A2B2-9462-63D3-AB07-BCC445B37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01C353-1806-BB4A-ABCE-7F00B6E74CC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/>
          <a:stretch/>
        </p:blipFill>
        <p:spPr>
          <a:xfrm>
            <a:off x="1" y="-337603"/>
            <a:ext cx="12191999" cy="6857999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573ED477-B894-2744-934C-0FC4931512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86404" y="4374656"/>
            <a:ext cx="2190010" cy="535531"/>
          </a:xfrm>
        </p:spPr>
        <p:txBody>
          <a:bodyPr wrap="square">
            <a:spAutoFit/>
          </a:bodyPr>
          <a:lstStyle/>
          <a:p>
            <a:pPr algn="ctr"/>
            <a:r>
              <a:rPr lang="en-US" sz="3200" spc="300" dirty="0">
                <a:solidFill>
                  <a:schemeClr val="bg1"/>
                </a:solidFill>
              </a:rPr>
              <a:t>BUSINESS</a:t>
            </a:r>
            <a:endParaRPr lang="en-US" sz="1600" spc="300" dirty="0">
              <a:solidFill>
                <a:schemeClr val="bg1"/>
              </a:solidFill>
            </a:endParaRPr>
          </a:p>
        </p:txBody>
      </p:sp>
      <p:pic>
        <p:nvPicPr>
          <p:cNvPr id="10" name="Picture 9" descr="A blue and white logo with an owl face&#10;&#10;Description automatically generated">
            <a:extLst>
              <a:ext uri="{FF2B5EF4-FFF2-40B4-BE49-F238E27FC236}">
                <a16:creationId xmlns:a16="http://schemas.microsoft.com/office/drawing/2014/main" id="{8C3EB97A-84FE-F826-E346-A2FD756F796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747" y="3091397"/>
            <a:ext cx="1925324" cy="109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247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67D79B8-618F-DA43-91C8-D3B20A7C6364}"/>
              </a:ext>
            </a:extLst>
          </p:cNvPr>
          <p:cNvSpPr/>
          <p:nvPr/>
        </p:nvSpPr>
        <p:spPr>
          <a:xfrm>
            <a:off x="464695" y="761443"/>
            <a:ext cx="4609475" cy="700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397A1D1-5F2E-E44F-B20F-EC1395038B58}"/>
              </a:ext>
            </a:extLst>
          </p:cNvPr>
          <p:cNvSpPr txBox="1">
            <a:spLocks/>
          </p:cNvSpPr>
          <p:nvPr/>
        </p:nvSpPr>
        <p:spPr>
          <a:xfrm>
            <a:off x="3579563" y="241925"/>
            <a:ext cx="5032875" cy="1002259"/>
          </a:xfrm>
          <a:prstGeom prst="rect">
            <a:avLst/>
          </a:prstGeom>
          <a:solidFill>
            <a:schemeClr val="bg1"/>
          </a:solidFill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150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dirty="0"/>
          </a:p>
        </p:txBody>
      </p:sp>
      <p:pic>
        <p:nvPicPr>
          <p:cNvPr id="6" name="Picture 5" descr="A white rectangle with blue and green border">
            <a:extLst>
              <a:ext uri="{FF2B5EF4-FFF2-40B4-BE49-F238E27FC236}">
                <a16:creationId xmlns:a16="http://schemas.microsoft.com/office/drawing/2014/main" id="{844110F5-4AD4-0058-2145-6A05CDCE973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18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rectangle with blue and green border&#10;&#10;Description automatically generated">
            <a:extLst>
              <a:ext uri="{FF2B5EF4-FFF2-40B4-BE49-F238E27FC236}">
                <a16:creationId xmlns:a16="http://schemas.microsoft.com/office/drawing/2014/main" id="{9A8D2101-2734-3C61-005A-F2039E2F6EE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27A272-65BA-72F8-F5FF-D75DA17A79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b="4722"/>
          <a:stretch/>
        </p:blipFill>
        <p:spPr>
          <a:xfrm>
            <a:off x="0" y="0"/>
            <a:ext cx="12192000" cy="653415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573ED477-B894-2744-934C-0FC4931512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1346200" y="1139085"/>
            <a:ext cx="4267200" cy="840230"/>
          </a:xfrm>
        </p:spPr>
        <p:txBody>
          <a:bodyPr wrap="square">
            <a:spAutoFit/>
          </a:bodyPr>
          <a:lstStyle/>
          <a:p>
            <a:pPr algn="l"/>
            <a:r>
              <a:rPr lang="en-US" sz="5400" dirty="0">
                <a:solidFill>
                  <a:schemeClr val="bg1"/>
                </a:solidFill>
              </a:rPr>
              <a:t>Thank you.</a:t>
            </a:r>
            <a:endParaRPr lang="en-US" sz="1400" spc="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142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fefb60a-944d-4874-9a14-b9bae7d4e4cf">
      <Terms xmlns="http://schemas.microsoft.com/office/infopath/2007/PartnerControls"/>
    </lcf76f155ced4ddcb4097134ff3c332f>
    <TaxCatchAll xmlns="291ab7d6-9d53-4f0c-b00a-ad4cb2ace47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96F4176FF6E246A7C288B15E35B972" ma:contentTypeVersion="18" ma:contentTypeDescription="Create a new document." ma:contentTypeScope="" ma:versionID="e7c326cba480ed974bc68ebc1d5d2aa8">
  <xsd:schema xmlns:xsd="http://www.w3.org/2001/XMLSchema" xmlns:xs="http://www.w3.org/2001/XMLSchema" xmlns:p="http://schemas.microsoft.com/office/2006/metadata/properties" xmlns:ns2="5fefb60a-944d-4874-9a14-b9bae7d4e4cf" xmlns:ns3="291ab7d6-9d53-4f0c-b00a-ad4cb2ace47e" targetNamespace="http://schemas.microsoft.com/office/2006/metadata/properties" ma:root="true" ma:fieldsID="4ecfbdf6a5e7e7d3261e721f21b62b74" ns2:_="" ns3:_="">
    <xsd:import namespace="5fefb60a-944d-4874-9a14-b9bae7d4e4cf"/>
    <xsd:import namespace="291ab7d6-9d53-4f0c-b00a-ad4cb2ace4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efb60a-944d-4874-9a14-b9bae7d4e4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728a8d2-fce2-4ead-88e1-13feca96807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1ab7d6-9d53-4f0c-b00a-ad4cb2ace47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cf362ff-0762-4083-a153-e1f966a3bf9f}" ma:internalName="TaxCatchAll" ma:showField="CatchAllData" ma:web="291ab7d6-9d53-4f0c-b00a-ad4cb2ace4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547CDA1-0EA1-4573-A8BE-C50DCFE3BE2E}">
  <ds:schemaRefs>
    <ds:schemaRef ds:uri="http://www.w3.org/XML/1998/namespace"/>
    <ds:schemaRef ds:uri="http://schemas.microsoft.com/office/2006/documentManagement/types"/>
    <ds:schemaRef ds:uri="http://purl.org/dc/elements/1.1/"/>
    <ds:schemaRef ds:uri="5fefb60a-944d-4874-9a14-b9bae7d4e4cf"/>
    <ds:schemaRef ds:uri="http://schemas.microsoft.com/office/infopath/2007/PartnerControls"/>
    <ds:schemaRef ds:uri="http://purl.org/dc/dcmitype/"/>
    <ds:schemaRef ds:uri="291ab7d6-9d53-4f0c-b00a-ad4cb2ace47e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6887D36-A7E4-470D-9D6A-92509841D0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efb60a-944d-4874-9a14-b9bae7d4e4cf"/>
    <ds:schemaRef ds:uri="291ab7d6-9d53-4f0c-b00a-ad4cb2ace4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D40616D-755B-4A9F-B266-79C78370EE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7817</TotalTime>
  <Words>4</Words>
  <Application>Microsoft Office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BUSINESS</vt:lpstr>
      <vt:lpstr>PowerPoint Presentation</vt:lpstr>
      <vt:lpstr>Thank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Rankings and Recognitions</dc:title>
  <dc:creator>Ryan Swanno</dc:creator>
  <cp:lastModifiedBy>Jennifer Mullins</cp:lastModifiedBy>
  <cp:revision>5</cp:revision>
  <dcterms:created xsi:type="dcterms:W3CDTF">2021-08-03T17:59:00Z</dcterms:created>
  <dcterms:modified xsi:type="dcterms:W3CDTF">2024-02-05T18:53:36Z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0x010100DD96F4176FF6E246A7C288B15E35B972</vt:lpwstr>
  </property>
</Properties>
</file>