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71" r:id="rId5"/>
    <p:sldId id="272" r:id="rId6"/>
    <p:sldId id="270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D0FF"/>
    <a:srgbClr val="D5EAFF"/>
    <a:srgbClr val="0056AD"/>
    <a:srgbClr val="003366"/>
    <a:srgbClr val="D0F1FF"/>
    <a:srgbClr val="CC0000"/>
    <a:srgbClr val="001428"/>
    <a:srgbClr val="F8F7F5"/>
    <a:srgbClr val="FFFFE6"/>
    <a:srgbClr val="FFFF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AFA0FB-5EAE-4FA2-99EA-DE0BC8D293C7}" v="6" dt="2024-01-30T18:44:19.7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6292"/>
  </p:normalViewPr>
  <p:slideViewPr>
    <p:cSldViewPr snapToGrid="0" snapToObjects="1">
      <p:cViewPr varScale="1">
        <p:scale>
          <a:sx n="110" d="100"/>
          <a:sy n="110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FC77B-D362-0A47-8938-5A833025B8C7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3271E-1B60-B944-BA3A-E8271E018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47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31910-1145-7C49-BAEE-87B4CFDF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5A65C5-BF21-EC47-9CD9-EA6D6116C8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8D0F2-E633-8643-94F0-5F1DD7419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16E3-AE71-5044-A073-F7AF139E281C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97B06-37D1-EA41-A0E3-4A73D6FE7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B0D0A-DD70-F24D-9049-44DB4974D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982D-D2A6-2745-8E90-C1FACAC5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18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1B583-EA75-F34E-AC14-FB627E934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5FA637-7620-F245-A5DA-D81F4B2960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396CC-3874-6046-AD76-A8796A859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16E3-AE71-5044-A073-F7AF139E281C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56A92-8A7F-0242-B6A4-60C62AC83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68D20-7253-6247-AC81-D4E16A789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982D-D2A6-2745-8E90-C1FACAC5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52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75BB9F-FCF5-F14D-B5FE-EB9B48DA68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1A728E-2D17-184F-9A59-6CF3B49C0C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71295-BEAA-5D4A-BF3E-A9D9BF76F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16E3-AE71-5044-A073-F7AF139E281C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57BB3-1071-0341-A915-00039D773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72B10-294A-884C-AF0A-50C70C163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982D-D2A6-2745-8E90-C1FACAC5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8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B8192-F9C2-7A4E-B30C-94DDFA4E9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 spc="-1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863D6-B867-1244-B84A-04C703562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73759-4B1B-554F-8939-A3F716C6F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16E3-AE71-5044-A073-F7AF139E281C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E4ADB-03A0-0D4E-BAD5-4D053FCC5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5D022-CDEE-FD4E-BC2C-31D8F09C8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982D-D2A6-2745-8E90-C1FACAC5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80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ADC01-ACEF-564C-B00A-906D50E74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BF1EC-124A-DD49-90EA-8B44E3BA6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0328A-A4B9-AF4C-82BE-9C2C50843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16E3-AE71-5044-A073-F7AF139E281C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8BB21-4C1D-D942-8F22-8F4518942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2BA43-B1DF-004A-B4FA-BB4CA210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982D-D2A6-2745-8E90-C1FACAC5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0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1C43D-D4DB-0947-80CD-070AE682F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287A3-014F-B84A-977C-80A2C39BB9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6A7A7F-ED1B-FA4E-8639-84ABC68A0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97FC7A-4FAE-5C45-8B60-0568476B3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16E3-AE71-5044-A073-F7AF139E281C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DEEE99-8A85-D94C-B44F-9622FDAA1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47E7C7-1C55-094D-8A9C-44467431D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982D-D2A6-2745-8E90-C1FACAC5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97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1286C-293B-304B-B197-3D426E14A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CB88F3-FBB2-5B43-A23C-093D8E3BD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43B7A5-0921-3647-BE41-AC5B0C0D6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8FCCAA-1162-6549-8310-8182F2CCC1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F5881A-DF9B-8D45-8F0F-E29FF8A9E8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6DBBC8-72FA-A04B-AAF5-609890A0C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16E3-AE71-5044-A073-F7AF139E281C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AF0A2C-B785-3345-8F06-D0410CA77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8D16F9-4B96-EC45-A615-5915C13FB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982D-D2A6-2745-8E90-C1FACAC5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62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CE7F3-95B2-E64D-98C1-25C80BCEA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5511F8-432A-9847-88DE-C6BFD1E4D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16E3-AE71-5044-A073-F7AF139E281C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D3BAA3-2F4A-F94C-8892-5BB1C0098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13DC70-A9B8-394E-924E-B20CD8C8B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982D-D2A6-2745-8E90-C1FACAC5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03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0D61D0-D7C5-3445-A37A-2AD31A1A8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16E3-AE71-5044-A073-F7AF139E281C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2DF2F0-E603-FC43-A7A6-7C6796062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37608-5D66-204B-BE46-49AD41EF1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982D-D2A6-2745-8E90-C1FACAC5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87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7CC25-BD17-E84E-A5EC-9F35924D4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2A48A-2686-D941-B9A0-24DC3ECF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F65163-18A4-804E-89EF-B5E58B9DCA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B2D899-1989-4048-A3D1-F00D6DBEC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16E3-AE71-5044-A073-F7AF139E281C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168CF-903C-8644-9F7D-618BCA816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5E2E81-99DC-1744-ACF0-A06D659D7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982D-D2A6-2745-8E90-C1FACAC5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5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78B00-48D0-D346-B5F6-46A74CEA7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79F9E0-6694-AA4C-B7AF-E305CE8D69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DFBCFD-69EF-284A-A638-7373ECE98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2BD07C-A95B-6342-A2DF-11AF4B2B9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16E3-AE71-5044-A073-F7AF139E281C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3D299A-2C80-2C4F-8852-3D68FC5C2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46D72B-B317-C948-BD51-EF43041AF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982D-D2A6-2745-8E90-C1FACAC5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7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563FD8-F150-FB4D-AC92-6CB46E6FB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38A04B-591C-C04C-A007-F769F00C4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39687-ED23-584B-890C-37635CD0D2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416E3-AE71-5044-A073-F7AF139E281C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ED82F-EA0D-2741-BDFA-78BAAD0643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476E2-8CFD-A14A-87D9-E2D7F6284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4982D-D2A6-2745-8E90-C1FACAC5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1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150">
          <a:solidFill>
            <a:srgbClr val="00336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CC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object with blue text&#10;&#10;Description automatically generated">
            <a:extLst>
              <a:ext uri="{FF2B5EF4-FFF2-40B4-BE49-F238E27FC236}">
                <a16:creationId xmlns:a16="http://schemas.microsoft.com/office/drawing/2014/main" id="{3D1B9D9F-9E96-599E-B5A1-8860B481B6C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3E70FC50-0290-D477-7418-AF03CEAD83A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 contrast="-15000"/>
                    </a14:imgEffect>
                  </a14:imgLayer>
                </a14:imgProps>
              </a:ext>
            </a:extLst>
          </a:blip>
          <a:srcRect t="13790" b="13790"/>
          <a:stretch/>
        </p:blipFill>
        <p:spPr>
          <a:xfrm>
            <a:off x="0" y="803580"/>
            <a:ext cx="12192000" cy="588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36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object with blue text&#10;&#10;Description automatically generated">
            <a:extLst>
              <a:ext uri="{FF2B5EF4-FFF2-40B4-BE49-F238E27FC236}">
                <a16:creationId xmlns:a16="http://schemas.microsoft.com/office/drawing/2014/main" id="{3D1B9D9F-9E96-599E-B5A1-8860B481B6C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1593F36-3D87-2342-331B-3D48399385E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36129" r="-3296"/>
          <a:stretch/>
        </p:blipFill>
        <p:spPr>
          <a:xfrm>
            <a:off x="0" y="775063"/>
            <a:ext cx="7025747" cy="591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23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rectangular object with blue text&#10;&#10;Description automatically generated">
            <a:extLst>
              <a:ext uri="{FF2B5EF4-FFF2-40B4-BE49-F238E27FC236}">
                <a16:creationId xmlns:a16="http://schemas.microsoft.com/office/drawing/2014/main" id="{960DE65A-8D14-B1AE-47FF-7B1B80AFD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3D3FB9-1643-48D3-D99D-E7845703A5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36129" r="-3296"/>
          <a:stretch/>
        </p:blipFill>
        <p:spPr>
          <a:xfrm>
            <a:off x="0" y="775063"/>
            <a:ext cx="7025747" cy="5910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B6BEE0-23B1-C723-AC52-009F3F7B5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5063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5029EBF-6EC7-3B04-7967-E646205C7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24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object with blue text&#10;&#10;Description automatically generated">
            <a:extLst>
              <a:ext uri="{FF2B5EF4-FFF2-40B4-BE49-F238E27FC236}">
                <a16:creationId xmlns:a16="http://schemas.microsoft.com/office/drawing/2014/main" id="{75ED5DBA-6627-5C67-0808-74BFB6B271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523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fefb60a-944d-4874-9a14-b9bae7d4e4cf">
      <Terms xmlns="http://schemas.microsoft.com/office/infopath/2007/PartnerControls"/>
    </lcf76f155ced4ddcb4097134ff3c332f>
    <TaxCatchAll xmlns="291ab7d6-9d53-4f0c-b00a-ad4cb2ace47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96F4176FF6E246A7C288B15E35B972" ma:contentTypeVersion="18" ma:contentTypeDescription="Create a new document." ma:contentTypeScope="" ma:versionID="e7c326cba480ed974bc68ebc1d5d2aa8">
  <xsd:schema xmlns:xsd="http://www.w3.org/2001/XMLSchema" xmlns:xs="http://www.w3.org/2001/XMLSchema" xmlns:p="http://schemas.microsoft.com/office/2006/metadata/properties" xmlns:ns2="5fefb60a-944d-4874-9a14-b9bae7d4e4cf" xmlns:ns3="291ab7d6-9d53-4f0c-b00a-ad4cb2ace47e" targetNamespace="http://schemas.microsoft.com/office/2006/metadata/properties" ma:root="true" ma:fieldsID="4ecfbdf6a5e7e7d3261e721f21b62b74" ns2:_="" ns3:_="">
    <xsd:import namespace="5fefb60a-944d-4874-9a14-b9bae7d4e4cf"/>
    <xsd:import namespace="291ab7d6-9d53-4f0c-b00a-ad4cb2ace4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efb60a-944d-4874-9a14-b9bae7d4e4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728a8d2-fce2-4ead-88e1-13feca9680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1ab7d6-9d53-4f0c-b00a-ad4cb2ace47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cf362ff-0762-4083-a153-e1f966a3bf9f}" ma:internalName="TaxCatchAll" ma:showField="CatchAllData" ma:web="291ab7d6-9d53-4f0c-b00a-ad4cb2ace4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C27E66-F70A-4000-9D03-F7A019ADBB1A}">
  <ds:schemaRefs>
    <ds:schemaRef ds:uri="http://schemas.microsoft.com/office/2006/documentManagement/types"/>
    <ds:schemaRef ds:uri="http://schemas.microsoft.com/office/infopath/2007/PartnerControls"/>
    <ds:schemaRef ds:uri="5fefb60a-944d-4874-9a14-b9bae7d4e4cf"/>
    <ds:schemaRef ds:uri="http://www.w3.org/XML/1998/namespace"/>
    <ds:schemaRef ds:uri="http://purl.org/dc/terms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291ab7d6-9d53-4f0c-b00a-ad4cb2ace47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2C87789-7DD5-48D1-BA13-6A31C84EC0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efb60a-944d-4874-9a14-b9bae7d4e4cf"/>
    <ds:schemaRef ds:uri="291ab7d6-9d53-4f0c-b00a-ad4cb2ace4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483089-74CA-4F0A-80F0-B0DD1A8C03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2682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Rankings and Recognitions</dc:title>
  <dc:creator>Ryan Swanno</dc:creator>
  <cp:lastModifiedBy>Jennifer Mullins</cp:lastModifiedBy>
  <cp:revision>7</cp:revision>
  <dcterms:created xsi:type="dcterms:W3CDTF">2021-08-03T17:59:00Z</dcterms:created>
  <dcterms:modified xsi:type="dcterms:W3CDTF">2024-02-05T19:07:50Z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0x010100DD96F4176FF6E246A7C288B15E35B972</vt:lpwstr>
  </property>
  <property fmtid="{D5CDD505-2E9C-101B-9397-08002B2CF9AE}" pid="3" name="MediaServiceImageTags">
    <vt:lpwstr/>
  </property>
</Properties>
</file>