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2"/>
  </p:notesMasterIdLst>
  <p:sldIdLst>
    <p:sldId id="267" r:id="rId5"/>
    <p:sldId id="668" r:id="rId6"/>
    <p:sldId id="670" r:id="rId7"/>
    <p:sldId id="671" r:id="rId8"/>
    <p:sldId id="672" r:id="rId9"/>
    <p:sldId id="674" r:id="rId10"/>
    <p:sldId id="673" r:id="rId11"/>
  </p:sldIdLst>
  <p:sldSz cx="12192000" cy="6858000"/>
  <p:notesSz cx="7023100" cy="9309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78266" autoAdjust="0"/>
  </p:normalViewPr>
  <p:slideViewPr>
    <p:cSldViewPr snapToGrid="0" snapToObjects="1">
      <p:cViewPr varScale="1">
        <p:scale>
          <a:sx n="67" d="100"/>
          <a:sy n="67" d="100"/>
        </p:scale>
        <p:origin x="144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Rita Micelotta" userId="f50846dd-de9e-44ff-a12b-f96a541a3c65" providerId="ADAL" clId="{7F9E06AD-57A1-4FA6-92D9-1B721A3E5F40}"/>
    <pc:docChg chg="undo custSel addSld delSld modSld replTag">
      <pc:chgData name="Evelyn Rita Micelotta" userId="f50846dd-de9e-44ff-a12b-f96a541a3c65" providerId="ADAL" clId="{7F9E06AD-57A1-4FA6-92D9-1B721A3E5F40}" dt="2023-05-28T17:49:37.374" v="1562" actId="1038"/>
      <pc:docMkLst>
        <pc:docMk/>
      </pc:docMkLst>
      <pc:sldChg chg="modSp mod">
        <pc:chgData name="Evelyn Rita Micelotta" userId="f50846dd-de9e-44ff-a12b-f96a541a3c65" providerId="ADAL" clId="{7F9E06AD-57A1-4FA6-92D9-1B721A3E5F40}" dt="2023-05-26T15:06:18.293" v="128" actId="20577"/>
        <pc:sldMkLst>
          <pc:docMk/>
          <pc:sldMk cId="366556664" sldId="267"/>
        </pc:sldMkLst>
        <pc:spChg chg="mod">
          <ac:chgData name="Evelyn Rita Micelotta" userId="f50846dd-de9e-44ff-a12b-f96a541a3c65" providerId="ADAL" clId="{7F9E06AD-57A1-4FA6-92D9-1B721A3E5F40}" dt="2023-05-26T15:05:11.430" v="113" actId="404"/>
          <ac:spMkLst>
            <pc:docMk/>
            <pc:sldMk cId="366556664" sldId="267"/>
            <ac:spMk id="2" creationId="{26AC5F88-00E2-4C7B-8B34-CDB7CCECFCCC}"/>
          </ac:spMkLst>
        </pc:spChg>
        <pc:spChg chg="mod">
          <ac:chgData name="Evelyn Rita Micelotta" userId="f50846dd-de9e-44ff-a12b-f96a541a3c65" providerId="ADAL" clId="{7F9E06AD-57A1-4FA6-92D9-1B721A3E5F40}" dt="2023-05-26T15:06:18.293" v="128" actId="20577"/>
          <ac:spMkLst>
            <pc:docMk/>
            <pc:sldMk cId="366556664" sldId="267"/>
            <ac:spMk id="3" creationId="{2610428E-4969-4942-959E-C08B01560E6D}"/>
          </ac:spMkLst>
        </pc:spChg>
      </pc:sldChg>
      <pc:sldChg chg="del">
        <pc:chgData name="Evelyn Rita Micelotta" userId="f50846dd-de9e-44ff-a12b-f96a541a3c65" providerId="ADAL" clId="{7F9E06AD-57A1-4FA6-92D9-1B721A3E5F40}" dt="2023-05-26T15:56:39.426" v="932" actId="47"/>
        <pc:sldMkLst>
          <pc:docMk/>
          <pc:sldMk cId="1116999996" sldId="310"/>
        </pc:sldMkLst>
      </pc:sldChg>
      <pc:sldChg chg="del">
        <pc:chgData name="Evelyn Rita Micelotta" userId="f50846dd-de9e-44ff-a12b-f96a541a3c65" providerId="ADAL" clId="{7F9E06AD-57A1-4FA6-92D9-1B721A3E5F40}" dt="2023-05-26T15:56:28.035" v="915" actId="47"/>
        <pc:sldMkLst>
          <pc:docMk/>
          <pc:sldMk cId="3155148503" sldId="610"/>
        </pc:sldMkLst>
      </pc:sldChg>
      <pc:sldChg chg="del">
        <pc:chgData name="Evelyn Rita Micelotta" userId="f50846dd-de9e-44ff-a12b-f96a541a3c65" providerId="ADAL" clId="{7F9E06AD-57A1-4FA6-92D9-1B721A3E5F40}" dt="2023-05-26T15:56:33.918" v="924" actId="47"/>
        <pc:sldMkLst>
          <pc:docMk/>
          <pc:sldMk cId="3595725235" sldId="618"/>
        </pc:sldMkLst>
      </pc:sldChg>
      <pc:sldChg chg="del">
        <pc:chgData name="Evelyn Rita Micelotta" userId="f50846dd-de9e-44ff-a12b-f96a541a3c65" providerId="ADAL" clId="{7F9E06AD-57A1-4FA6-92D9-1B721A3E5F40}" dt="2023-05-26T15:56:34.464" v="925" actId="47"/>
        <pc:sldMkLst>
          <pc:docMk/>
          <pc:sldMk cId="68157704" sldId="619"/>
        </pc:sldMkLst>
      </pc:sldChg>
      <pc:sldChg chg="del">
        <pc:chgData name="Evelyn Rita Micelotta" userId="f50846dd-de9e-44ff-a12b-f96a541a3c65" providerId="ADAL" clId="{7F9E06AD-57A1-4FA6-92D9-1B721A3E5F40}" dt="2023-05-26T15:56:32.182" v="922" actId="47"/>
        <pc:sldMkLst>
          <pc:docMk/>
          <pc:sldMk cId="3678955638" sldId="628"/>
        </pc:sldMkLst>
      </pc:sldChg>
      <pc:sldChg chg="del">
        <pc:chgData name="Evelyn Rita Micelotta" userId="f50846dd-de9e-44ff-a12b-f96a541a3c65" providerId="ADAL" clId="{7F9E06AD-57A1-4FA6-92D9-1B721A3E5F40}" dt="2023-05-26T15:56:35.673" v="927" actId="47"/>
        <pc:sldMkLst>
          <pc:docMk/>
          <pc:sldMk cId="2715536836" sldId="637"/>
        </pc:sldMkLst>
      </pc:sldChg>
      <pc:sldChg chg="del">
        <pc:chgData name="Evelyn Rita Micelotta" userId="f50846dd-de9e-44ff-a12b-f96a541a3c65" providerId="ADAL" clId="{7F9E06AD-57A1-4FA6-92D9-1B721A3E5F40}" dt="2023-05-26T15:56:38.683" v="931" actId="47"/>
        <pc:sldMkLst>
          <pc:docMk/>
          <pc:sldMk cId="538301912" sldId="645"/>
        </pc:sldMkLst>
      </pc:sldChg>
      <pc:sldChg chg="del">
        <pc:chgData name="Evelyn Rita Micelotta" userId="f50846dd-de9e-44ff-a12b-f96a541a3c65" providerId="ADAL" clId="{7F9E06AD-57A1-4FA6-92D9-1B721A3E5F40}" dt="2023-05-26T15:56:40.090" v="933" actId="47"/>
        <pc:sldMkLst>
          <pc:docMk/>
          <pc:sldMk cId="422668009" sldId="660"/>
        </pc:sldMkLst>
      </pc:sldChg>
      <pc:sldChg chg="addSp delSp modSp mod">
        <pc:chgData name="Evelyn Rita Micelotta" userId="f50846dd-de9e-44ff-a12b-f96a541a3c65" providerId="ADAL" clId="{7F9E06AD-57A1-4FA6-92D9-1B721A3E5F40}" dt="2023-05-28T17:49:37.374" v="1562" actId="1038"/>
        <pc:sldMkLst>
          <pc:docMk/>
          <pc:sldMk cId="1857651080" sldId="668"/>
        </pc:sldMkLst>
        <pc:spChg chg="mod">
          <ac:chgData name="Evelyn Rita Micelotta" userId="f50846dd-de9e-44ff-a12b-f96a541a3c65" providerId="ADAL" clId="{7F9E06AD-57A1-4FA6-92D9-1B721A3E5F40}" dt="2023-05-26T15:05:37.012" v="122" actId="20577"/>
          <ac:spMkLst>
            <pc:docMk/>
            <pc:sldMk cId="1857651080" sldId="668"/>
            <ac:spMk id="3" creationId="{4AE679F1-138E-407C-9245-F7089488058F}"/>
          </ac:spMkLst>
        </pc:spChg>
        <pc:spChg chg="del">
          <ac:chgData name="Evelyn Rita Micelotta" userId="f50846dd-de9e-44ff-a12b-f96a541a3c65" providerId="ADAL" clId="{7F9E06AD-57A1-4FA6-92D9-1B721A3E5F40}" dt="2023-05-26T15:05:50.274" v="126" actId="478"/>
          <ac:spMkLst>
            <pc:docMk/>
            <pc:sldMk cId="1857651080" sldId="668"/>
            <ac:spMk id="4" creationId="{11E512EF-637B-43EE-B20C-17FA9A2E24FA}"/>
          </ac:spMkLst>
        </pc:spChg>
        <pc:spChg chg="add del mod">
          <ac:chgData name="Evelyn Rita Micelotta" userId="f50846dd-de9e-44ff-a12b-f96a541a3c65" providerId="ADAL" clId="{7F9E06AD-57A1-4FA6-92D9-1B721A3E5F40}" dt="2023-05-26T15:05:42.066" v="124" actId="478"/>
          <ac:spMkLst>
            <pc:docMk/>
            <pc:sldMk cId="1857651080" sldId="668"/>
            <ac:spMk id="6" creationId="{1787BF41-4465-240E-C8D4-80847DA27AC9}"/>
          </ac:spMkLst>
        </pc:spChg>
        <pc:spChg chg="add mod">
          <ac:chgData name="Evelyn Rita Micelotta" userId="f50846dd-de9e-44ff-a12b-f96a541a3c65" providerId="ADAL" clId="{7F9E06AD-57A1-4FA6-92D9-1B721A3E5F40}" dt="2023-05-26T15:21:50.829" v="611" actId="20577"/>
          <ac:spMkLst>
            <pc:docMk/>
            <pc:sldMk cId="1857651080" sldId="668"/>
            <ac:spMk id="10" creationId="{77D67C59-7A51-F9D9-1489-4A2927D88930}"/>
          </ac:spMkLst>
        </pc:spChg>
        <pc:spChg chg="add mod">
          <ac:chgData name="Evelyn Rita Micelotta" userId="f50846dd-de9e-44ff-a12b-f96a541a3c65" providerId="ADAL" clId="{7F9E06AD-57A1-4FA6-92D9-1B721A3E5F40}" dt="2023-05-26T15:16:10.937" v="310" actId="20577"/>
          <ac:spMkLst>
            <pc:docMk/>
            <pc:sldMk cId="1857651080" sldId="668"/>
            <ac:spMk id="11" creationId="{17A63F09-E317-6A02-8725-8E86A2629295}"/>
          </ac:spMkLst>
        </pc:spChg>
        <pc:spChg chg="add mod">
          <ac:chgData name="Evelyn Rita Micelotta" userId="f50846dd-de9e-44ff-a12b-f96a541a3c65" providerId="ADAL" clId="{7F9E06AD-57A1-4FA6-92D9-1B721A3E5F40}" dt="2023-05-26T15:16:25.527" v="350" actId="20577"/>
          <ac:spMkLst>
            <pc:docMk/>
            <pc:sldMk cId="1857651080" sldId="668"/>
            <ac:spMk id="12" creationId="{7D8F421C-6344-3333-D54D-4BF488B7795F}"/>
          </ac:spMkLst>
        </pc:spChg>
        <pc:spChg chg="add mod">
          <ac:chgData name="Evelyn Rita Micelotta" userId="f50846dd-de9e-44ff-a12b-f96a541a3c65" providerId="ADAL" clId="{7F9E06AD-57A1-4FA6-92D9-1B721A3E5F40}" dt="2023-05-26T15:16:41.173" v="374" actId="20577"/>
          <ac:spMkLst>
            <pc:docMk/>
            <pc:sldMk cId="1857651080" sldId="668"/>
            <ac:spMk id="13" creationId="{8416ED18-EA1F-9DBD-AD01-B92880254779}"/>
          </ac:spMkLst>
        </pc:spChg>
        <pc:graphicFrameChg chg="del">
          <ac:chgData name="Evelyn Rita Micelotta" userId="f50846dd-de9e-44ff-a12b-f96a541a3c65" providerId="ADAL" clId="{7F9E06AD-57A1-4FA6-92D9-1B721A3E5F40}" dt="2023-05-26T15:05:44.925" v="125" actId="478"/>
          <ac:graphicFrameMkLst>
            <pc:docMk/>
            <pc:sldMk cId="1857651080" sldId="668"/>
            <ac:graphicFrameMk id="5" creationId="{ED9F7404-07B8-493D-A2B7-DF7C87764E73}"/>
          </ac:graphicFrameMkLst>
        </pc:graphicFrameChg>
        <pc:picChg chg="add mod">
          <ac:chgData name="Evelyn Rita Micelotta" userId="f50846dd-de9e-44ff-a12b-f96a541a3c65" providerId="ADAL" clId="{7F9E06AD-57A1-4FA6-92D9-1B721A3E5F40}" dt="2023-05-28T17:49:35.503" v="1561" actId="1038"/>
          <ac:picMkLst>
            <pc:docMk/>
            <pc:sldMk cId="1857651080" sldId="668"/>
            <ac:picMk id="4" creationId="{77B01D99-F894-4B54-1F42-2F53CDC16E34}"/>
          </ac:picMkLst>
        </pc:picChg>
        <pc:picChg chg="del">
          <ac:chgData name="Evelyn Rita Micelotta" userId="f50846dd-de9e-44ff-a12b-f96a541a3c65" providerId="ADAL" clId="{7F9E06AD-57A1-4FA6-92D9-1B721A3E5F40}" dt="2023-05-26T15:05:39.334" v="123" actId="478"/>
          <ac:picMkLst>
            <pc:docMk/>
            <pc:sldMk cId="1857651080" sldId="668"/>
            <ac:picMk id="7" creationId="{4DCE2C2D-148B-4333-82F4-C57325B8AA74}"/>
          </ac:picMkLst>
        </pc:picChg>
        <pc:picChg chg="add mod">
          <ac:chgData name="Evelyn Rita Micelotta" userId="f50846dd-de9e-44ff-a12b-f96a541a3c65" providerId="ADAL" clId="{7F9E06AD-57A1-4FA6-92D9-1B721A3E5F40}" dt="2023-05-28T17:49:26.101" v="1550" actId="1038"/>
          <ac:picMkLst>
            <pc:docMk/>
            <pc:sldMk cId="1857651080" sldId="668"/>
            <ac:picMk id="9" creationId="{ACB08F6B-1B09-1A1D-A22D-5853162B51CD}"/>
          </ac:picMkLst>
        </pc:picChg>
        <pc:picChg chg="add mod">
          <ac:chgData name="Evelyn Rita Micelotta" userId="f50846dd-de9e-44ff-a12b-f96a541a3c65" providerId="ADAL" clId="{7F9E06AD-57A1-4FA6-92D9-1B721A3E5F40}" dt="2023-05-28T17:49:29.723" v="1555" actId="1037"/>
          <ac:picMkLst>
            <pc:docMk/>
            <pc:sldMk cId="1857651080" sldId="668"/>
            <ac:picMk id="1026" creationId="{7FA1AE89-794F-8803-05FA-EE64D6B467C3}"/>
          </ac:picMkLst>
        </pc:picChg>
        <pc:picChg chg="add del mod">
          <ac:chgData name="Evelyn Rita Micelotta" userId="f50846dd-de9e-44ff-a12b-f96a541a3c65" providerId="ADAL" clId="{7F9E06AD-57A1-4FA6-92D9-1B721A3E5F40}" dt="2023-05-26T15:08:28.225" v="134" actId="478"/>
          <ac:picMkLst>
            <pc:docMk/>
            <pc:sldMk cId="1857651080" sldId="668"/>
            <ac:picMk id="1028" creationId="{1898972B-95AA-DFFC-4F87-5549EE5018B3}"/>
          </ac:picMkLst>
        </pc:picChg>
        <pc:picChg chg="add mod">
          <ac:chgData name="Evelyn Rita Micelotta" userId="f50846dd-de9e-44ff-a12b-f96a541a3c65" providerId="ADAL" clId="{7F9E06AD-57A1-4FA6-92D9-1B721A3E5F40}" dt="2023-05-28T17:49:37.374" v="1562" actId="1038"/>
          <ac:picMkLst>
            <pc:docMk/>
            <pc:sldMk cId="1857651080" sldId="668"/>
            <ac:picMk id="1030" creationId="{0B13654F-F522-05F5-0576-2C126ED48945}"/>
          </ac:picMkLst>
        </pc:picChg>
        <pc:picChg chg="add del mod">
          <ac:chgData name="Evelyn Rita Micelotta" userId="f50846dd-de9e-44ff-a12b-f96a541a3c65" providerId="ADAL" clId="{7F9E06AD-57A1-4FA6-92D9-1B721A3E5F40}" dt="2023-05-28T17:48:52.094" v="1512" actId="478"/>
          <ac:picMkLst>
            <pc:docMk/>
            <pc:sldMk cId="1857651080" sldId="668"/>
            <ac:picMk id="1032" creationId="{FE4381AF-5BF9-3F99-4786-E77E294A6A8A}"/>
          </ac:picMkLst>
        </pc:picChg>
        <pc:picChg chg="add del mod">
          <ac:chgData name="Evelyn Rita Micelotta" userId="f50846dd-de9e-44ff-a12b-f96a541a3c65" providerId="ADAL" clId="{7F9E06AD-57A1-4FA6-92D9-1B721A3E5F40}" dt="2023-05-26T15:09:46.860" v="146" actId="478"/>
          <ac:picMkLst>
            <pc:docMk/>
            <pc:sldMk cId="1857651080" sldId="668"/>
            <ac:picMk id="1034" creationId="{15F233DA-B548-80F3-6EBB-432B481AD229}"/>
          </ac:picMkLst>
        </pc:picChg>
      </pc:sldChg>
      <pc:sldChg chg="del">
        <pc:chgData name="Evelyn Rita Micelotta" userId="f50846dd-de9e-44ff-a12b-f96a541a3c65" providerId="ADAL" clId="{7F9E06AD-57A1-4FA6-92D9-1B721A3E5F40}" dt="2023-05-26T15:56:29.767" v="918" actId="47"/>
        <pc:sldMkLst>
          <pc:docMk/>
          <pc:sldMk cId="1139100773" sldId="669"/>
        </pc:sldMkLst>
      </pc:sldChg>
      <pc:sldChg chg="addSp delSp modSp mod">
        <pc:chgData name="Evelyn Rita Micelotta" userId="f50846dd-de9e-44ff-a12b-f96a541a3c65" providerId="ADAL" clId="{7F9E06AD-57A1-4FA6-92D9-1B721A3E5F40}" dt="2023-05-26T16:29:39.840" v="966" actId="14100"/>
        <pc:sldMkLst>
          <pc:docMk/>
          <pc:sldMk cId="4223693169" sldId="670"/>
        </pc:sldMkLst>
        <pc:spChg chg="add del mod">
          <ac:chgData name="Evelyn Rita Micelotta" userId="f50846dd-de9e-44ff-a12b-f96a541a3c65" providerId="ADAL" clId="{7F9E06AD-57A1-4FA6-92D9-1B721A3E5F40}" dt="2023-05-26T15:17:02.312" v="376" actId="478"/>
          <ac:spMkLst>
            <pc:docMk/>
            <pc:sldMk cId="4223693169" sldId="670"/>
            <ac:spMk id="2" creationId="{EF1E7C60-60FE-18C2-A2F2-9ACB92412A58}"/>
          </ac:spMkLst>
        </pc:spChg>
        <pc:spChg chg="mod">
          <ac:chgData name="Evelyn Rita Micelotta" userId="f50846dd-de9e-44ff-a12b-f96a541a3c65" providerId="ADAL" clId="{7F9E06AD-57A1-4FA6-92D9-1B721A3E5F40}" dt="2023-05-26T16:29:30.468" v="963" actId="1076"/>
          <ac:spMkLst>
            <pc:docMk/>
            <pc:sldMk cId="4223693169" sldId="670"/>
            <ac:spMk id="3" creationId="{0B4E1D66-ABC5-4F36-9799-92B32EA203DC}"/>
          </ac:spMkLst>
        </pc:spChg>
        <pc:spChg chg="mod">
          <ac:chgData name="Evelyn Rita Micelotta" userId="f50846dd-de9e-44ff-a12b-f96a541a3c65" providerId="ADAL" clId="{7F9E06AD-57A1-4FA6-92D9-1B721A3E5F40}" dt="2023-05-26T16:29:39.840" v="966" actId="14100"/>
          <ac:spMkLst>
            <pc:docMk/>
            <pc:sldMk cId="4223693169" sldId="670"/>
            <ac:spMk id="4" creationId="{328FF688-C076-4439-852F-DF29D748E272}"/>
          </ac:spMkLst>
        </pc:spChg>
        <pc:picChg chg="del">
          <ac:chgData name="Evelyn Rita Micelotta" userId="f50846dd-de9e-44ff-a12b-f96a541a3c65" providerId="ADAL" clId="{7F9E06AD-57A1-4FA6-92D9-1B721A3E5F40}" dt="2023-05-26T15:16:58.637" v="375" actId="478"/>
          <ac:picMkLst>
            <pc:docMk/>
            <pc:sldMk cId="4223693169" sldId="670"/>
            <ac:picMk id="4100" creationId="{8B3B1AE5-0122-4D5D-9469-D348F3F6E675}"/>
          </ac:picMkLst>
        </pc:picChg>
      </pc:sldChg>
      <pc:sldChg chg="del">
        <pc:chgData name="Evelyn Rita Micelotta" userId="f50846dd-de9e-44ff-a12b-f96a541a3c65" providerId="ADAL" clId="{7F9E06AD-57A1-4FA6-92D9-1B721A3E5F40}" dt="2023-05-26T15:56:28.480" v="916" actId="47"/>
        <pc:sldMkLst>
          <pc:docMk/>
          <pc:sldMk cId="1198834610" sldId="671"/>
        </pc:sldMkLst>
      </pc:sldChg>
      <pc:sldChg chg="addSp delSp modSp new mod modClrScheme chgLayout">
        <pc:chgData name="Evelyn Rita Micelotta" userId="f50846dd-de9e-44ff-a12b-f96a541a3c65" providerId="ADAL" clId="{7F9E06AD-57A1-4FA6-92D9-1B721A3E5F40}" dt="2023-05-26T16:17:49.944" v="953"/>
        <pc:sldMkLst>
          <pc:docMk/>
          <pc:sldMk cId="3394363878" sldId="671"/>
        </pc:sldMkLst>
        <pc:spChg chg="del">
          <ac:chgData name="Evelyn Rita Micelotta" userId="f50846dd-de9e-44ff-a12b-f96a541a3c65" providerId="ADAL" clId="{7F9E06AD-57A1-4FA6-92D9-1B721A3E5F40}" dt="2023-05-26T16:04:32.647" v="938" actId="700"/>
          <ac:spMkLst>
            <pc:docMk/>
            <pc:sldMk cId="3394363878" sldId="671"/>
            <ac:spMk id="2" creationId="{986FB6C0-B7EC-2A3D-7182-34AE5AAFB2AC}"/>
          </ac:spMkLst>
        </pc:spChg>
        <pc:spChg chg="del mod ord">
          <ac:chgData name="Evelyn Rita Micelotta" userId="f50846dd-de9e-44ff-a12b-f96a541a3c65" providerId="ADAL" clId="{7F9E06AD-57A1-4FA6-92D9-1B721A3E5F40}" dt="2023-05-26T16:04:32.647" v="938" actId="700"/>
          <ac:spMkLst>
            <pc:docMk/>
            <pc:sldMk cId="3394363878" sldId="671"/>
            <ac:spMk id="3" creationId="{EAE61C73-F439-5A0A-3554-2C806FA9B275}"/>
          </ac:spMkLst>
        </pc:spChg>
        <pc:spChg chg="del mod ord">
          <ac:chgData name="Evelyn Rita Micelotta" userId="f50846dd-de9e-44ff-a12b-f96a541a3c65" providerId="ADAL" clId="{7F9E06AD-57A1-4FA6-92D9-1B721A3E5F40}" dt="2023-05-26T16:04:32.647" v="938" actId="700"/>
          <ac:spMkLst>
            <pc:docMk/>
            <pc:sldMk cId="3394363878" sldId="671"/>
            <ac:spMk id="4" creationId="{22D735F0-7709-30DA-1D57-918D29D40B53}"/>
          </ac:spMkLst>
        </pc:spChg>
        <pc:spChg chg="add del mod ord">
          <ac:chgData name="Evelyn Rita Micelotta" userId="f50846dd-de9e-44ff-a12b-f96a541a3c65" providerId="ADAL" clId="{7F9E06AD-57A1-4FA6-92D9-1B721A3E5F40}" dt="2023-05-26T16:04:35.907" v="939" actId="26606"/>
          <ac:spMkLst>
            <pc:docMk/>
            <pc:sldMk cId="3394363878" sldId="671"/>
            <ac:spMk id="6" creationId="{146E210F-1B96-2F14-C3D0-679BCFBC115B}"/>
          </ac:spMkLst>
        </pc:spChg>
        <pc:spChg chg="add del mod ord">
          <ac:chgData name="Evelyn Rita Micelotta" userId="f50846dd-de9e-44ff-a12b-f96a541a3c65" providerId="ADAL" clId="{7F9E06AD-57A1-4FA6-92D9-1B721A3E5F40}" dt="2023-05-26T16:04:35.907" v="939" actId="26606"/>
          <ac:spMkLst>
            <pc:docMk/>
            <pc:sldMk cId="3394363878" sldId="671"/>
            <ac:spMk id="7" creationId="{82186170-AC20-2654-2DEB-D7E0778BE30E}"/>
          </ac:spMkLst>
        </pc:spChg>
        <pc:spChg chg="add del mod">
          <ac:chgData name="Evelyn Rita Micelotta" userId="f50846dd-de9e-44ff-a12b-f96a541a3c65" providerId="ADAL" clId="{7F9E06AD-57A1-4FA6-92D9-1B721A3E5F40}" dt="2023-05-26T16:17:49.944" v="953"/>
          <ac:spMkLst>
            <pc:docMk/>
            <pc:sldMk cId="3394363878" sldId="671"/>
            <ac:spMk id="10" creationId="{7F54EB07-4DEA-56E7-B807-E46502777DE8}"/>
          </ac:spMkLst>
        </pc:spChg>
        <pc:spChg chg="add mod">
          <ac:chgData name="Evelyn Rita Micelotta" userId="f50846dd-de9e-44ff-a12b-f96a541a3c65" providerId="ADAL" clId="{7F9E06AD-57A1-4FA6-92D9-1B721A3E5F40}" dt="2023-05-26T16:04:35.907" v="939" actId="26606"/>
          <ac:spMkLst>
            <pc:docMk/>
            <pc:sldMk cId="3394363878" sldId="671"/>
            <ac:spMk id="13" creationId="{7D042197-AF7F-0FD2-11F5-AE0449017A52}"/>
          </ac:spMkLst>
        </pc:spChg>
        <pc:spChg chg="add mod">
          <ac:chgData name="Evelyn Rita Micelotta" userId="f50846dd-de9e-44ff-a12b-f96a541a3c65" providerId="ADAL" clId="{7F9E06AD-57A1-4FA6-92D9-1B721A3E5F40}" dt="2023-05-26T16:04:35.907" v="939" actId="26606"/>
          <ac:spMkLst>
            <pc:docMk/>
            <pc:sldMk cId="3394363878" sldId="671"/>
            <ac:spMk id="15" creationId="{12153A05-FD79-B06D-4BAF-41719ED7EBF3}"/>
          </ac:spMkLst>
        </pc:spChg>
        <pc:graphicFrameChg chg="add del">
          <ac:chgData name="Evelyn Rita Micelotta" userId="f50846dd-de9e-44ff-a12b-f96a541a3c65" providerId="ADAL" clId="{7F9E06AD-57A1-4FA6-92D9-1B721A3E5F40}" dt="2023-05-26T16:04:18.804" v="937" actId="478"/>
          <ac:graphicFrameMkLst>
            <pc:docMk/>
            <pc:sldMk cId="3394363878" sldId="671"/>
            <ac:graphicFrameMk id="5" creationId="{440F085E-0AA8-4FA3-908F-8080DB68BA22}"/>
          </ac:graphicFrameMkLst>
        </pc:graphicFrameChg>
        <pc:graphicFrameChg chg="add mod">
          <ac:chgData name="Evelyn Rita Micelotta" userId="f50846dd-de9e-44ff-a12b-f96a541a3c65" providerId="ADAL" clId="{7F9E06AD-57A1-4FA6-92D9-1B721A3E5F40}" dt="2023-05-26T16:06:29.663" v="944" actId="1076"/>
          <ac:graphicFrameMkLst>
            <pc:docMk/>
            <pc:sldMk cId="3394363878" sldId="671"/>
            <ac:graphicFrameMk id="8" creationId="{99E1642A-59F1-2A95-D3B8-8B23D87D5A46}"/>
          </ac:graphicFrameMkLst>
        </pc:graphicFrameChg>
        <pc:picChg chg="add">
          <ac:chgData name="Evelyn Rita Micelotta" userId="f50846dd-de9e-44ff-a12b-f96a541a3c65" providerId="ADAL" clId="{7F9E06AD-57A1-4FA6-92D9-1B721A3E5F40}" dt="2023-05-26T16:04:35.907" v="939" actId="26606"/>
          <ac:picMkLst>
            <pc:docMk/>
            <pc:sldMk cId="3394363878" sldId="671"/>
            <ac:picMk id="9" creationId="{1AA4A749-9728-28DA-CB69-0740A542773E}"/>
          </ac:picMkLst>
        </pc:picChg>
      </pc:sldChg>
      <pc:sldChg chg="del">
        <pc:chgData name="Evelyn Rita Micelotta" userId="f50846dd-de9e-44ff-a12b-f96a541a3c65" providerId="ADAL" clId="{7F9E06AD-57A1-4FA6-92D9-1B721A3E5F40}" dt="2023-05-26T15:56:29.038" v="917" actId="47"/>
        <pc:sldMkLst>
          <pc:docMk/>
          <pc:sldMk cId="295882059" sldId="672"/>
        </pc:sldMkLst>
      </pc:sldChg>
      <pc:sldChg chg="addSp modSp new mod">
        <pc:chgData name="Evelyn Rita Micelotta" userId="f50846dd-de9e-44ff-a12b-f96a541a3c65" providerId="ADAL" clId="{7F9E06AD-57A1-4FA6-92D9-1B721A3E5F40}" dt="2023-05-26T16:23:30.869" v="962" actId="1038"/>
        <pc:sldMkLst>
          <pc:docMk/>
          <pc:sldMk cId="3014729447" sldId="672"/>
        </pc:sldMkLst>
        <pc:graphicFrameChg chg="add mod">
          <ac:chgData name="Evelyn Rita Micelotta" userId="f50846dd-de9e-44ff-a12b-f96a541a3c65" providerId="ADAL" clId="{7F9E06AD-57A1-4FA6-92D9-1B721A3E5F40}" dt="2023-05-26T16:23:30.869" v="962" actId="1038"/>
          <ac:graphicFrameMkLst>
            <pc:docMk/>
            <pc:sldMk cId="3014729447" sldId="672"/>
            <ac:graphicFrameMk id="5" creationId="{AB3E1E5B-8860-BCF8-E777-91E3F219AC50}"/>
          </ac:graphicFrameMkLst>
        </pc:graphicFrameChg>
      </pc:sldChg>
      <pc:sldChg chg="modSp add mod">
        <pc:chgData name="Evelyn Rita Micelotta" userId="f50846dd-de9e-44ff-a12b-f96a541a3c65" providerId="ADAL" clId="{7F9E06AD-57A1-4FA6-92D9-1B721A3E5F40}" dt="2023-05-26T16:41:45.664" v="1511" actId="114"/>
        <pc:sldMkLst>
          <pc:docMk/>
          <pc:sldMk cId="3137072690" sldId="673"/>
        </pc:sldMkLst>
        <pc:spChg chg="mod">
          <ac:chgData name="Evelyn Rita Micelotta" userId="f50846dd-de9e-44ff-a12b-f96a541a3c65" providerId="ADAL" clId="{7F9E06AD-57A1-4FA6-92D9-1B721A3E5F40}" dt="2023-05-26T16:30:03.137" v="997" actId="14100"/>
          <ac:spMkLst>
            <pc:docMk/>
            <pc:sldMk cId="3137072690" sldId="673"/>
            <ac:spMk id="3" creationId="{0B4E1D66-ABC5-4F36-9799-92B32EA203DC}"/>
          </ac:spMkLst>
        </pc:spChg>
        <pc:spChg chg="mod">
          <ac:chgData name="Evelyn Rita Micelotta" userId="f50846dd-de9e-44ff-a12b-f96a541a3c65" providerId="ADAL" clId="{7F9E06AD-57A1-4FA6-92D9-1B721A3E5F40}" dt="2023-05-26T16:41:45.664" v="1511" actId="114"/>
          <ac:spMkLst>
            <pc:docMk/>
            <pc:sldMk cId="3137072690" sldId="673"/>
            <ac:spMk id="4" creationId="{328FF688-C076-4439-852F-DF29D748E272}"/>
          </ac:spMkLst>
        </pc:spChg>
      </pc:sldChg>
      <pc:sldChg chg="del">
        <pc:chgData name="Evelyn Rita Micelotta" userId="f50846dd-de9e-44ff-a12b-f96a541a3c65" providerId="ADAL" clId="{7F9E06AD-57A1-4FA6-92D9-1B721A3E5F40}" dt="2023-05-26T15:56:30.292" v="919" actId="47"/>
        <pc:sldMkLst>
          <pc:docMk/>
          <pc:sldMk cId="2428055514" sldId="674"/>
        </pc:sldMkLst>
      </pc:sldChg>
      <pc:sldChg chg="del">
        <pc:chgData name="Evelyn Rita Micelotta" userId="f50846dd-de9e-44ff-a12b-f96a541a3c65" providerId="ADAL" clId="{7F9E06AD-57A1-4FA6-92D9-1B721A3E5F40}" dt="2023-05-26T15:56:30.808" v="920" actId="47"/>
        <pc:sldMkLst>
          <pc:docMk/>
          <pc:sldMk cId="1014694202" sldId="678"/>
        </pc:sldMkLst>
      </pc:sldChg>
      <pc:sldChg chg="del">
        <pc:chgData name="Evelyn Rita Micelotta" userId="f50846dd-de9e-44ff-a12b-f96a541a3c65" providerId="ADAL" clId="{7F9E06AD-57A1-4FA6-92D9-1B721A3E5F40}" dt="2023-05-26T15:56:35.017" v="926" actId="47"/>
        <pc:sldMkLst>
          <pc:docMk/>
          <pc:sldMk cId="736254999" sldId="680"/>
        </pc:sldMkLst>
      </pc:sldChg>
      <pc:sldChg chg="del">
        <pc:chgData name="Evelyn Rita Micelotta" userId="f50846dd-de9e-44ff-a12b-f96a541a3c65" providerId="ADAL" clId="{7F9E06AD-57A1-4FA6-92D9-1B721A3E5F40}" dt="2023-05-26T15:56:37.154" v="929" actId="47"/>
        <pc:sldMkLst>
          <pc:docMk/>
          <pc:sldMk cId="3515717813" sldId="681"/>
        </pc:sldMkLst>
      </pc:sldChg>
      <pc:sldChg chg="del">
        <pc:chgData name="Evelyn Rita Micelotta" userId="f50846dd-de9e-44ff-a12b-f96a541a3c65" providerId="ADAL" clId="{7F9E06AD-57A1-4FA6-92D9-1B721A3E5F40}" dt="2023-05-26T15:56:36.440" v="928" actId="47"/>
        <pc:sldMkLst>
          <pc:docMk/>
          <pc:sldMk cId="3771023810" sldId="682"/>
        </pc:sldMkLst>
      </pc:sldChg>
      <pc:sldChg chg="del">
        <pc:chgData name="Evelyn Rita Micelotta" userId="f50846dd-de9e-44ff-a12b-f96a541a3c65" providerId="ADAL" clId="{7F9E06AD-57A1-4FA6-92D9-1B721A3E5F40}" dt="2023-05-26T15:56:37.811" v="930" actId="47"/>
        <pc:sldMkLst>
          <pc:docMk/>
          <pc:sldMk cId="214818403" sldId="683"/>
        </pc:sldMkLst>
      </pc:sldChg>
      <pc:sldChg chg="del">
        <pc:chgData name="Evelyn Rita Micelotta" userId="f50846dd-de9e-44ff-a12b-f96a541a3c65" providerId="ADAL" clId="{7F9E06AD-57A1-4FA6-92D9-1B721A3E5F40}" dt="2023-05-26T15:56:31.576" v="921" actId="47"/>
        <pc:sldMkLst>
          <pc:docMk/>
          <pc:sldMk cId="2912045822" sldId="684"/>
        </pc:sldMkLst>
      </pc:sldChg>
      <pc:sldChg chg="del">
        <pc:chgData name="Evelyn Rita Micelotta" userId="f50846dd-de9e-44ff-a12b-f96a541a3c65" providerId="ADAL" clId="{7F9E06AD-57A1-4FA6-92D9-1B721A3E5F40}" dt="2023-05-26T15:56:33.308" v="923" actId="47"/>
        <pc:sldMkLst>
          <pc:docMk/>
          <pc:sldMk cId="2061637364" sldId="685"/>
        </pc:sldMkLst>
      </pc:sldChg>
      <pc:sldChg chg="del">
        <pc:chgData name="Evelyn Rita Micelotta" userId="f50846dd-de9e-44ff-a12b-f96a541a3c65" providerId="ADAL" clId="{7F9E06AD-57A1-4FA6-92D9-1B721A3E5F40}" dt="2023-05-26T15:56:40.746" v="934" actId="47"/>
        <pc:sldMkLst>
          <pc:docMk/>
          <pc:sldMk cId="2375216190" sldId="686"/>
        </pc:sldMkLst>
      </pc:sldChg>
      <pc:sldMasterChg chg="delSldLayout">
        <pc:chgData name="Evelyn Rita Micelotta" userId="f50846dd-de9e-44ff-a12b-f96a541a3c65" providerId="ADAL" clId="{7F9E06AD-57A1-4FA6-92D9-1B721A3E5F40}" dt="2023-05-26T15:56:40.090" v="933" actId="47"/>
        <pc:sldMasterMkLst>
          <pc:docMk/>
          <pc:sldMasterMk cId="3556925222" sldId="2147483662"/>
        </pc:sldMasterMkLst>
        <pc:sldLayoutChg chg="del">
          <pc:chgData name="Evelyn Rita Micelotta" userId="f50846dd-de9e-44ff-a12b-f96a541a3c65" providerId="ADAL" clId="{7F9E06AD-57A1-4FA6-92D9-1B721A3E5F40}" dt="2023-05-26T15:56:40.090" v="933" actId="47"/>
          <pc:sldLayoutMkLst>
            <pc:docMk/>
            <pc:sldMasterMk cId="3556925222" sldId="2147483662"/>
            <pc:sldLayoutMk cId="3698521661" sldId="2147483710"/>
          </pc:sldLayoutMkLst>
        </pc:sldLayoutChg>
        <pc:sldLayoutChg chg="del">
          <pc:chgData name="Evelyn Rita Micelotta" userId="f50846dd-de9e-44ff-a12b-f96a541a3c65" providerId="ADAL" clId="{7F9E06AD-57A1-4FA6-92D9-1B721A3E5F40}" dt="2023-05-26T15:56:37.154" v="929" actId="47"/>
          <pc:sldLayoutMkLst>
            <pc:docMk/>
            <pc:sldMasterMk cId="3556925222" sldId="2147483662"/>
            <pc:sldLayoutMk cId="2687381402" sldId="2147483711"/>
          </pc:sldLayoutMkLst>
        </pc:sldLayoutChg>
        <pc:sldLayoutChg chg="del">
          <pc:chgData name="Evelyn Rita Micelotta" userId="f50846dd-de9e-44ff-a12b-f96a541a3c65" providerId="ADAL" clId="{7F9E06AD-57A1-4FA6-92D9-1B721A3E5F40}" dt="2023-05-26T15:56:39.426" v="932" actId="47"/>
          <pc:sldLayoutMkLst>
            <pc:docMk/>
            <pc:sldMasterMk cId="3556925222" sldId="2147483662"/>
            <pc:sldLayoutMk cId="656147762" sldId="2147483712"/>
          </pc:sldLayoutMkLst>
        </pc:sldLayoutChg>
      </pc:sldMasterChg>
    </pc:docChg>
  </pc:docChgLst>
  <pc:docChgLst>
    <pc:chgData name="Evelyn Rita Micelotta" userId="f50846dd-de9e-44ff-a12b-f96a541a3c65" providerId="ADAL" clId="{1103A66F-9BC4-497B-B8DA-D9846C4A5BD8}"/>
    <pc:docChg chg="undo custSel addSld delSld modSld sldOrd delMainMaster">
      <pc:chgData name="Evelyn Rita Micelotta" userId="f50846dd-de9e-44ff-a12b-f96a541a3c65" providerId="ADAL" clId="{1103A66F-9BC4-497B-B8DA-D9846C4A5BD8}" dt="2021-09-10T20:07:24.961" v="1136" actId="20577"/>
      <pc:docMkLst>
        <pc:docMk/>
      </pc:docMkLst>
      <pc:sldChg chg="modSp mod">
        <pc:chgData name="Evelyn Rita Micelotta" userId="f50846dd-de9e-44ff-a12b-f96a541a3c65" providerId="ADAL" clId="{1103A66F-9BC4-497B-B8DA-D9846C4A5BD8}" dt="2021-09-10T16:22:05.979" v="5" actId="20577"/>
        <pc:sldMkLst>
          <pc:docMk/>
          <pc:sldMk cId="366556664" sldId="267"/>
        </pc:sldMkLst>
        <pc:spChg chg="mod">
          <ac:chgData name="Evelyn Rita Micelotta" userId="f50846dd-de9e-44ff-a12b-f96a541a3c65" providerId="ADAL" clId="{1103A66F-9BC4-497B-B8DA-D9846C4A5BD8}" dt="2021-09-10T16:22:05.979" v="5" actId="20577"/>
          <ac:spMkLst>
            <pc:docMk/>
            <pc:sldMk cId="366556664" sldId="267"/>
            <ac:spMk id="3" creationId="{2610428E-4969-4942-959E-C08B01560E6D}"/>
          </ac:spMkLst>
        </pc:spChg>
      </pc:sldChg>
      <pc:sldChg chg="modSp mod ord">
        <pc:chgData name="Evelyn Rita Micelotta" userId="f50846dd-de9e-44ff-a12b-f96a541a3c65" providerId="ADAL" clId="{1103A66F-9BC4-497B-B8DA-D9846C4A5BD8}" dt="2021-09-10T19:26:29.745" v="495" actId="20577"/>
        <pc:sldMkLst>
          <pc:docMk/>
          <pc:sldMk cId="3155148503" sldId="610"/>
        </pc:sldMkLst>
        <pc:spChg chg="mod">
          <ac:chgData name="Evelyn Rita Micelotta" userId="f50846dd-de9e-44ff-a12b-f96a541a3c65" providerId="ADAL" clId="{1103A66F-9BC4-497B-B8DA-D9846C4A5BD8}" dt="2021-09-10T19:26:29.745" v="495" actId="20577"/>
          <ac:spMkLst>
            <pc:docMk/>
            <pc:sldMk cId="3155148503" sldId="610"/>
            <ac:spMk id="23558" creationId="{AFAE3CF2-BFF8-4005-BD90-A785A57A96B7}"/>
          </ac:spMkLst>
        </pc:spChg>
      </pc:sldChg>
      <pc:sldChg chg="modSp mod">
        <pc:chgData name="Evelyn Rita Micelotta" userId="f50846dd-de9e-44ff-a12b-f96a541a3c65" providerId="ADAL" clId="{1103A66F-9BC4-497B-B8DA-D9846C4A5BD8}" dt="2021-09-10T19:34:34.307" v="592" actId="5793"/>
        <pc:sldMkLst>
          <pc:docMk/>
          <pc:sldMk cId="3595725235" sldId="618"/>
        </pc:sldMkLst>
        <pc:spChg chg="mod">
          <ac:chgData name="Evelyn Rita Micelotta" userId="f50846dd-de9e-44ff-a12b-f96a541a3c65" providerId="ADAL" clId="{1103A66F-9BC4-497B-B8DA-D9846C4A5BD8}" dt="2021-09-10T19:34:34.307" v="592" actId="5793"/>
          <ac:spMkLst>
            <pc:docMk/>
            <pc:sldMk cId="3595725235" sldId="618"/>
            <ac:spMk id="3" creationId="{00000000-0000-0000-0000-000000000000}"/>
          </ac:spMkLst>
        </pc:spChg>
      </pc:sldChg>
      <pc:sldChg chg="addSp delSp modSp mod addAnim delAnim modAnim">
        <pc:chgData name="Evelyn Rita Micelotta" userId="f50846dd-de9e-44ff-a12b-f96a541a3c65" providerId="ADAL" clId="{1103A66F-9BC4-497B-B8DA-D9846C4A5BD8}" dt="2021-09-10T19:33:29.315" v="591" actId="20577"/>
        <pc:sldMkLst>
          <pc:docMk/>
          <pc:sldMk cId="3678955638" sldId="628"/>
        </pc:sldMkLst>
        <pc:spChg chg="add del mod">
          <ac:chgData name="Evelyn Rita Micelotta" userId="f50846dd-de9e-44ff-a12b-f96a541a3c65" providerId="ADAL" clId="{1103A66F-9BC4-497B-B8DA-D9846C4A5BD8}" dt="2021-09-10T16:29:20.677" v="267" actId="478"/>
          <ac:spMkLst>
            <pc:docMk/>
            <pc:sldMk cId="3678955638" sldId="628"/>
            <ac:spMk id="3" creationId="{7CE9AFF9-86F3-40CA-880F-A85C72CE942E}"/>
          </ac:spMkLst>
        </pc:spChg>
        <pc:spChg chg="add del mod">
          <ac:chgData name="Evelyn Rita Micelotta" userId="f50846dd-de9e-44ff-a12b-f96a541a3c65" providerId="ADAL" clId="{1103A66F-9BC4-497B-B8DA-D9846C4A5BD8}" dt="2021-09-10T16:29:34.682" v="269" actId="478"/>
          <ac:spMkLst>
            <pc:docMk/>
            <pc:sldMk cId="3678955638" sldId="628"/>
            <ac:spMk id="5" creationId="{90D0EFFC-9B71-4DD1-B857-C94E32585491}"/>
          </ac:spMkLst>
        </pc:spChg>
        <pc:spChg chg="mod">
          <ac:chgData name="Evelyn Rita Micelotta" userId="f50846dd-de9e-44ff-a12b-f96a541a3c65" providerId="ADAL" clId="{1103A66F-9BC4-497B-B8DA-D9846C4A5BD8}" dt="2021-09-10T19:33:29.315" v="591" actId="20577"/>
          <ac:spMkLst>
            <pc:docMk/>
            <pc:sldMk cId="3678955638" sldId="628"/>
            <ac:spMk id="72" creationId="{E863FA27-D5BE-4603-AB2C-30EC841BA41B}"/>
          </ac:spMkLst>
        </pc:spChg>
        <pc:spChg chg="add del">
          <ac:chgData name="Evelyn Rita Micelotta" userId="f50846dd-de9e-44ff-a12b-f96a541a3c65" providerId="ADAL" clId="{1103A66F-9BC4-497B-B8DA-D9846C4A5BD8}" dt="2021-09-10T16:29:31.864" v="268" actId="478"/>
          <ac:spMkLst>
            <pc:docMk/>
            <pc:sldMk cId="3678955638" sldId="628"/>
            <ac:spMk id="36875" creationId="{929833F4-0C23-4195-87F3-ABD32570C00A}"/>
          </ac:spMkLst>
        </pc:spChg>
      </pc:sldChg>
      <pc:sldChg chg="modSp mod modAnim">
        <pc:chgData name="Evelyn Rita Micelotta" userId="f50846dd-de9e-44ff-a12b-f96a541a3c65" providerId="ADAL" clId="{1103A66F-9BC4-497B-B8DA-D9846C4A5BD8}" dt="2021-09-10T19:48:28.157" v="841" actId="6549"/>
        <pc:sldMkLst>
          <pc:docMk/>
          <pc:sldMk cId="538301912" sldId="645"/>
        </pc:sldMkLst>
        <pc:spChg chg="mod">
          <ac:chgData name="Evelyn Rita Micelotta" userId="f50846dd-de9e-44ff-a12b-f96a541a3c65" providerId="ADAL" clId="{1103A66F-9BC4-497B-B8DA-D9846C4A5BD8}" dt="2021-09-10T19:47:23.658" v="837" actId="14100"/>
          <ac:spMkLst>
            <pc:docMk/>
            <pc:sldMk cId="538301912" sldId="645"/>
            <ac:spMk id="50179" creationId="{00000000-0000-0000-0000-000000000000}"/>
          </ac:spMkLst>
        </pc:spChg>
        <pc:spChg chg="mod">
          <ac:chgData name="Evelyn Rita Micelotta" userId="f50846dd-de9e-44ff-a12b-f96a541a3c65" providerId="ADAL" clId="{1103A66F-9BC4-497B-B8DA-D9846C4A5BD8}" dt="2021-09-10T19:48:28.157" v="841" actId="6549"/>
          <ac:spMkLst>
            <pc:docMk/>
            <pc:sldMk cId="538301912" sldId="645"/>
            <ac:spMk id="50180" creationId="{00000000-0000-0000-0000-000000000000}"/>
          </ac:spMkLst>
        </pc:spChg>
      </pc:sldChg>
      <pc:sldChg chg="modSp mod">
        <pc:chgData name="Evelyn Rita Micelotta" userId="f50846dd-de9e-44ff-a12b-f96a541a3c65" providerId="ADAL" clId="{1103A66F-9BC4-497B-B8DA-D9846C4A5BD8}" dt="2021-09-10T19:59:36.096" v="911" actId="20577"/>
        <pc:sldMkLst>
          <pc:docMk/>
          <pc:sldMk cId="422668009" sldId="660"/>
        </pc:sldMkLst>
        <pc:spChg chg="mod">
          <ac:chgData name="Evelyn Rita Micelotta" userId="f50846dd-de9e-44ff-a12b-f96a541a3c65" providerId="ADAL" clId="{1103A66F-9BC4-497B-B8DA-D9846C4A5BD8}" dt="2021-09-10T19:59:36.096" v="911" actId="20577"/>
          <ac:spMkLst>
            <pc:docMk/>
            <pc:sldMk cId="422668009" sldId="660"/>
            <ac:spMk id="3" creationId="{00000000-0000-0000-0000-000000000000}"/>
          </ac:spMkLst>
        </pc:spChg>
      </pc:sldChg>
      <pc:sldChg chg="modSp mod">
        <pc:chgData name="Evelyn Rita Micelotta" userId="f50846dd-de9e-44ff-a12b-f96a541a3c65" providerId="ADAL" clId="{1103A66F-9BC4-497B-B8DA-D9846C4A5BD8}" dt="2021-09-10T16:32:30.486" v="280" actId="20577"/>
        <pc:sldMkLst>
          <pc:docMk/>
          <pc:sldMk cId="1857651080" sldId="668"/>
        </pc:sldMkLst>
        <pc:graphicFrameChg chg="modGraphic">
          <ac:chgData name="Evelyn Rita Micelotta" userId="f50846dd-de9e-44ff-a12b-f96a541a3c65" providerId="ADAL" clId="{1103A66F-9BC4-497B-B8DA-D9846C4A5BD8}" dt="2021-09-10T16:32:30.486" v="280" actId="20577"/>
          <ac:graphicFrameMkLst>
            <pc:docMk/>
            <pc:sldMk cId="1857651080" sldId="668"/>
            <ac:graphicFrameMk id="5" creationId="{ED9F7404-07B8-493D-A2B7-DF7C87764E73}"/>
          </ac:graphicFrameMkLst>
        </pc:graphicFrameChg>
      </pc:sldChg>
      <pc:sldChg chg="addSp modSp">
        <pc:chgData name="Evelyn Rita Micelotta" userId="f50846dd-de9e-44ff-a12b-f96a541a3c65" providerId="ADAL" clId="{1103A66F-9BC4-497B-B8DA-D9846C4A5BD8}" dt="2021-09-10T16:26:58.058" v="235"/>
        <pc:sldMkLst>
          <pc:docMk/>
          <pc:sldMk cId="1139100773" sldId="669"/>
        </pc:sldMkLst>
        <pc:spChg chg="add mod">
          <ac:chgData name="Evelyn Rita Micelotta" userId="f50846dd-de9e-44ff-a12b-f96a541a3c65" providerId="ADAL" clId="{1103A66F-9BC4-497B-B8DA-D9846C4A5BD8}" dt="2021-09-10T16:26:58.058" v="235"/>
          <ac:spMkLst>
            <pc:docMk/>
            <pc:sldMk cId="1139100773" sldId="669"/>
            <ac:spMk id="4" creationId="{01B4E195-7049-4CFD-A323-24757122A21A}"/>
          </ac:spMkLst>
        </pc:spChg>
      </pc:sldChg>
      <pc:sldChg chg="modSp mod">
        <pc:chgData name="Evelyn Rita Micelotta" userId="f50846dd-de9e-44ff-a12b-f96a541a3c65" providerId="ADAL" clId="{1103A66F-9BC4-497B-B8DA-D9846C4A5BD8}" dt="2021-09-10T16:25:59.677" v="233" actId="20577"/>
        <pc:sldMkLst>
          <pc:docMk/>
          <pc:sldMk cId="4223693169" sldId="670"/>
        </pc:sldMkLst>
        <pc:spChg chg="mod">
          <ac:chgData name="Evelyn Rita Micelotta" userId="f50846dd-de9e-44ff-a12b-f96a541a3c65" providerId="ADAL" clId="{1103A66F-9BC4-497B-B8DA-D9846C4A5BD8}" dt="2021-09-10T16:25:59.677" v="233" actId="20577"/>
          <ac:spMkLst>
            <pc:docMk/>
            <pc:sldMk cId="4223693169" sldId="670"/>
            <ac:spMk id="4" creationId="{328FF688-C076-4439-852F-DF29D748E272}"/>
          </ac:spMkLst>
        </pc:spChg>
      </pc:sldChg>
      <pc:sldChg chg="modSp mod ord">
        <pc:chgData name="Evelyn Rita Micelotta" userId="f50846dd-de9e-44ff-a12b-f96a541a3c65" providerId="ADAL" clId="{1103A66F-9BC4-497B-B8DA-D9846C4A5BD8}" dt="2021-09-10T19:27:19.087" v="497"/>
        <pc:sldMkLst>
          <pc:docMk/>
          <pc:sldMk cId="1198834610" sldId="671"/>
        </pc:sldMkLst>
        <pc:graphicFrameChg chg="modGraphic">
          <ac:chgData name="Evelyn Rita Micelotta" userId="f50846dd-de9e-44ff-a12b-f96a541a3c65" providerId="ADAL" clId="{1103A66F-9BC4-497B-B8DA-D9846C4A5BD8}" dt="2021-09-10T16:28:11.488" v="262" actId="20577"/>
          <ac:graphicFrameMkLst>
            <pc:docMk/>
            <pc:sldMk cId="1198834610" sldId="671"/>
            <ac:graphicFrameMk id="4" creationId="{1263FDC4-7DE7-4509-997F-5161A1F93402}"/>
          </ac:graphicFrameMkLst>
        </pc:graphicFrameChg>
      </pc:sldChg>
      <pc:sldChg chg="modSp mod ord">
        <pc:chgData name="Evelyn Rita Micelotta" userId="f50846dd-de9e-44ff-a12b-f96a541a3c65" providerId="ADAL" clId="{1103A66F-9BC4-497B-B8DA-D9846C4A5BD8}" dt="2021-09-10T19:27:35.245" v="500" actId="20577"/>
        <pc:sldMkLst>
          <pc:docMk/>
          <pc:sldMk cId="295882059" sldId="672"/>
        </pc:sldMkLst>
        <pc:spChg chg="mod">
          <ac:chgData name="Evelyn Rita Micelotta" userId="f50846dd-de9e-44ff-a12b-f96a541a3c65" providerId="ADAL" clId="{1103A66F-9BC4-497B-B8DA-D9846C4A5BD8}" dt="2021-09-10T19:27:35.245" v="500" actId="20577"/>
          <ac:spMkLst>
            <pc:docMk/>
            <pc:sldMk cId="295882059" sldId="672"/>
            <ac:spMk id="11" creationId="{BB0127C6-7867-4FC6-98BD-70E6D92C4F6A}"/>
          </ac:spMkLst>
        </pc:spChg>
      </pc:sldChg>
      <pc:sldChg chg="ord">
        <pc:chgData name="Evelyn Rita Micelotta" userId="f50846dd-de9e-44ff-a12b-f96a541a3c65" providerId="ADAL" clId="{1103A66F-9BC4-497B-B8DA-D9846C4A5BD8}" dt="2021-09-10T19:25:56.561" v="461"/>
        <pc:sldMkLst>
          <pc:docMk/>
          <pc:sldMk cId="4242543713" sldId="673"/>
        </pc:sldMkLst>
      </pc:sldChg>
      <pc:sldChg chg="modSp mod ord">
        <pc:chgData name="Evelyn Rita Micelotta" userId="f50846dd-de9e-44ff-a12b-f96a541a3c65" providerId="ADAL" clId="{1103A66F-9BC4-497B-B8DA-D9846C4A5BD8}" dt="2021-09-10T19:28:57.693" v="506" actId="20577"/>
        <pc:sldMkLst>
          <pc:docMk/>
          <pc:sldMk cId="2428055514" sldId="674"/>
        </pc:sldMkLst>
        <pc:spChg chg="mod">
          <ac:chgData name="Evelyn Rita Micelotta" userId="f50846dd-de9e-44ff-a12b-f96a541a3c65" providerId="ADAL" clId="{1103A66F-9BC4-497B-B8DA-D9846C4A5BD8}" dt="2021-09-10T19:28:57.693" v="506" actId="20577"/>
          <ac:spMkLst>
            <pc:docMk/>
            <pc:sldMk cId="2428055514" sldId="674"/>
            <ac:spMk id="13" creationId="{D40C77F3-606F-4D08-8944-8C209CC5440D}"/>
          </ac:spMkLst>
        </pc:spChg>
      </pc:sldChg>
      <pc:sldChg chg="modSp mod">
        <pc:chgData name="Evelyn Rita Micelotta" userId="f50846dd-de9e-44ff-a12b-f96a541a3c65" providerId="ADAL" clId="{1103A66F-9BC4-497B-B8DA-D9846C4A5BD8}" dt="2021-09-10T16:33:48.834" v="282" actId="2711"/>
        <pc:sldMkLst>
          <pc:docMk/>
          <pc:sldMk cId="2282157349" sldId="679"/>
        </pc:sldMkLst>
        <pc:spChg chg="mod">
          <ac:chgData name="Evelyn Rita Micelotta" userId="f50846dd-de9e-44ff-a12b-f96a541a3c65" providerId="ADAL" clId="{1103A66F-9BC4-497B-B8DA-D9846C4A5BD8}" dt="2021-09-10T16:33:48.834" v="282" actId="2711"/>
          <ac:spMkLst>
            <pc:docMk/>
            <pc:sldMk cId="2282157349" sldId="679"/>
            <ac:spMk id="13" creationId="{D40C77F3-606F-4D08-8944-8C209CC5440D}"/>
          </ac:spMkLst>
        </pc:spChg>
      </pc:sldChg>
      <pc:sldChg chg="modSp mod">
        <pc:chgData name="Evelyn Rita Micelotta" userId="f50846dd-de9e-44ff-a12b-f96a541a3c65" providerId="ADAL" clId="{1103A66F-9BC4-497B-B8DA-D9846C4A5BD8}" dt="2021-09-10T19:40:38.284" v="640" actId="20577"/>
        <pc:sldMkLst>
          <pc:docMk/>
          <pc:sldMk cId="3515717813" sldId="681"/>
        </pc:sldMkLst>
        <pc:spChg chg="mod">
          <ac:chgData name="Evelyn Rita Micelotta" userId="f50846dd-de9e-44ff-a12b-f96a541a3c65" providerId="ADAL" clId="{1103A66F-9BC4-497B-B8DA-D9846C4A5BD8}" dt="2021-09-10T19:40:38.284" v="640" actId="20577"/>
          <ac:spMkLst>
            <pc:docMk/>
            <pc:sldMk cId="3515717813" sldId="681"/>
            <ac:spMk id="2" creationId="{C85E961F-9E34-47D0-9D41-EAB1CC837858}"/>
          </ac:spMkLst>
        </pc:spChg>
      </pc:sldChg>
      <pc:sldChg chg="modNotesTx">
        <pc:chgData name="Evelyn Rita Micelotta" userId="f50846dd-de9e-44ff-a12b-f96a541a3c65" providerId="ADAL" clId="{1103A66F-9BC4-497B-B8DA-D9846C4A5BD8}" dt="2021-09-10T19:39:51.664" v="630" actId="20577"/>
        <pc:sldMkLst>
          <pc:docMk/>
          <pc:sldMk cId="3771023810" sldId="682"/>
        </pc:sldMkLst>
      </pc:sldChg>
      <pc:sldChg chg="modNotesTx">
        <pc:chgData name="Evelyn Rita Micelotta" userId="f50846dd-de9e-44ff-a12b-f96a541a3c65" providerId="ADAL" clId="{1103A66F-9BC4-497B-B8DA-D9846C4A5BD8}" dt="2021-09-10T19:41:53.150" v="692" actId="5793"/>
        <pc:sldMkLst>
          <pc:docMk/>
          <pc:sldMk cId="214818403" sldId="683"/>
        </pc:sldMkLst>
      </pc:sldChg>
      <pc:sldChg chg="new del">
        <pc:chgData name="Evelyn Rita Micelotta" userId="f50846dd-de9e-44ff-a12b-f96a541a3c65" providerId="ADAL" clId="{1103A66F-9BC4-497B-B8DA-D9846C4A5BD8}" dt="2021-09-10T16:27:08.157" v="236" actId="47"/>
        <pc:sldMkLst>
          <pc:docMk/>
          <pc:sldMk cId="1570866248" sldId="684"/>
        </pc:sldMkLst>
      </pc:sldChg>
      <pc:sldChg chg="modSp add del mod modClrScheme chgLayout">
        <pc:chgData name="Evelyn Rita Micelotta" userId="f50846dd-de9e-44ff-a12b-f96a541a3c65" providerId="ADAL" clId="{1103A66F-9BC4-497B-B8DA-D9846C4A5BD8}" dt="2021-09-10T16:37:07.987" v="286" actId="700"/>
        <pc:sldMkLst>
          <pc:docMk/>
          <pc:sldMk cId="2912045822" sldId="684"/>
        </pc:sldMkLst>
        <pc:spChg chg="mod ord">
          <ac:chgData name="Evelyn Rita Micelotta" userId="f50846dd-de9e-44ff-a12b-f96a541a3c65" providerId="ADAL" clId="{1103A66F-9BC4-497B-B8DA-D9846C4A5BD8}" dt="2021-09-10T16:37:07.987" v="286" actId="700"/>
          <ac:spMkLst>
            <pc:docMk/>
            <pc:sldMk cId="2912045822" sldId="684"/>
            <ac:spMk id="4" creationId="{29CD80C2-38CC-4B7E-908C-D269545BC035}"/>
          </ac:spMkLst>
        </pc:spChg>
      </pc:sldChg>
      <pc:sldChg chg="modSp new mod">
        <pc:chgData name="Evelyn Rita Micelotta" userId="f50846dd-de9e-44ff-a12b-f96a541a3c65" providerId="ADAL" clId="{1103A66F-9BC4-497B-B8DA-D9846C4A5BD8}" dt="2021-09-10T16:40:23.529" v="453" actId="2711"/>
        <pc:sldMkLst>
          <pc:docMk/>
          <pc:sldMk cId="2061637364" sldId="685"/>
        </pc:sldMkLst>
        <pc:spChg chg="mod">
          <ac:chgData name="Evelyn Rita Micelotta" userId="f50846dd-de9e-44ff-a12b-f96a541a3c65" providerId="ADAL" clId="{1103A66F-9BC4-497B-B8DA-D9846C4A5BD8}" dt="2021-09-10T16:40:23.529" v="453" actId="2711"/>
          <ac:spMkLst>
            <pc:docMk/>
            <pc:sldMk cId="2061637364" sldId="685"/>
            <ac:spMk id="3" creationId="{79855572-9CEF-4868-A310-07D17DD0EA58}"/>
          </ac:spMkLst>
        </pc:spChg>
      </pc:sldChg>
      <pc:sldChg chg="addSp delSp modSp new mod modClrScheme chgLayout">
        <pc:chgData name="Evelyn Rita Micelotta" userId="f50846dd-de9e-44ff-a12b-f96a541a3c65" providerId="ADAL" clId="{1103A66F-9BC4-497B-B8DA-D9846C4A5BD8}" dt="2021-09-10T20:07:24.961" v="1136" actId="20577"/>
        <pc:sldMkLst>
          <pc:docMk/>
          <pc:sldMk cId="2375216190" sldId="686"/>
        </pc:sldMkLst>
        <pc:spChg chg="del">
          <ac:chgData name="Evelyn Rita Micelotta" userId="f50846dd-de9e-44ff-a12b-f96a541a3c65" providerId="ADAL" clId="{1103A66F-9BC4-497B-B8DA-D9846C4A5BD8}" dt="2021-09-10T20:05:07.538" v="913" actId="700"/>
          <ac:spMkLst>
            <pc:docMk/>
            <pc:sldMk cId="2375216190" sldId="686"/>
            <ac:spMk id="2" creationId="{B2665FC8-1286-4CF8-B932-DB3DBBB97191}"/>
          </ac:spMkLst>
        </pc:spChg>
        <pc:spChg chg="del mod ord">
          <ac:chgData name="Evelyn Rita Micelotta" userId="f50846dd-de9e-44ff-a12b-f96a541a3c65" providerId="ADAL" clId="{1103A66F-9BC4-497B-B8DA-D9846C4A5BD8}" dt="2021-09-10T20:05:07.538" v="913" actId="700"/>
          <ac:spMkLst>
            <pc:docMk/>
            <pc:sldMk cId="2375216190" sldId="686"/>
            <ac:spMk id="3" creationId="{59672D00-2BC1-4007-BBB1-D6FB2EBB7AD0}"/>
          </ac:spMkLst>
        </pc:spChg>
        <pc:spChg chg="add mod ord">
          <ac:chgData name="Evelyn Rita Micelotta" userId="f50846dd-de9e-44ff-a12b-f96a541a3c65" providerId="ADAL" clId="{1103A66F-9BC4-497B-B8DA-D9846C4A5BD8}" dt="2021-09-10T20:06:04.933" v="1007" actId="403"/>
          <ac:spMkLst>
            <pc:docMk/>
            <pc:sldMk cId="2375216190" sldId="686"/>
            <ac:spMk id="4" creationId="{F46E28F8-6799-4494-87F1-698FACCFF6C2}"/>
          </ac:spMkLst>
        </pc:spChg>
        <pc:spChg chg="add mod ord">
          <ac:chgData name="Evelyn Rita Micelotta" userId="f50846dd-de9e-44ff-a12b-f96a541a3c65" providerId="ADAL" clId="{1103A66F-9BC4-497B-B8DA-D9846C4A5BD8}" dt="2021-09-10T20:06:04.933" v="1007" actId="403"/>
          <ac:spMkLst>
            <pc:docMk/>
            <pc:sldMk cId="2375216190" sldId="686"/>
            <ac:spMk id="5" creationId="{B657F286-198F-45A3-8C2F-75B675FAA050}"/>
          </ac:spMkLst>
        </pc:spChg>
        <pc:spChg chg="add mod ord">
          <ac:chgData name="Evelyn Rita Micelotta" userId="f50846dd-de9e-44ff-a12b-f96a541a3c65" providerId="ADAL" clId="{1103A66F-9BC4-497B-B8DA-D9846C4A5BD8}" dt="2021-09-10T20:06:40.204" v="1049" actId="20577"/>
          <ac:spMkLst>
            <pc:docMk/>
            <pc:sldMk cId="2375216190" sldId="686"/>
            <ac:spMk id="6" creationId="{34C763CA-782D-44F3-BF9C-2866EAC0576D}"/>
          </ac:spMkLst>
        </pc:spChg>
        <pc:spChg chg="add mod ord">
          <ac:chgData name="Evelyn Rita Micelotta" userId="f50846dd-de9e-44ff-a12b-f96a541a3c65" providerId="ADAL" clId="{1103A66F-9BC4-497B-B8DA-D9846C4A5BD8}" dt="2021-09-10T20:06:04.933" v="1007" actId="403"/>
          <ac:spMkLst>
            <pc:docMk/>
            <pc:sldMk cId="2375216190" sldId="686"/>
            <ac:spMk id="7" creationId="{016129CE-C7BC-4ECC-A381-597DFE9AE1C5}"/>
          </ac:spMkLst>
        </pc:spChg>
        <pc:spChg chg="add mod ord">
          <ac:chgData name="Evelyn Rita Micelotta" userId="f50846dd-de9e-44ff-a12b-f96a541a3c65" providerId="ADAL" clId="{1103A66F-9BC4-497B-B8DA-D9846C4A5BD8}" dt="2021-09-10T20:07:24.961" v="1136" actId="20577"/>
          <ac:spMkLst>
            <pc:docMk/>
            <pc:sldMk cId="2375216190" sldId="686"/>
            <ac:spMk id="8" creationId="{8D2A0562-B427-4F46-BFB0-3B00BB2FADDB}"/>
          </ac:spMkLst>
        </pc:spChg>
        <pc:spChg chg="add mod ord">
          <ac:chgData name="Evelyn Rita Micelotta" userId="f50846dd-de9e-44ff-a12b-f96a541a3c65" providerId="ADAL" clId="{1103A66F-9BC4-497B-B8DA-D9846C4A5BD8}" dt="2021-09-10T20:06:04.933" v="1007" actId="403"/>
          <ac:spMkLst>
            <pc:docMk/>
            <pc:sldMk cId="2375216190" sldId="686"/>
            <ac:spMk id="9" creationId="{E0386575-8418-4D79-A993-3FE3416D1C3D}"/>
          </ac:spMkLst>
        </pc:spChg>
        <pc:spChg chg="add mod ord">
          <ac:chgData name="Evelyn Rita Micelotta" userId="f50846dd-de9e-44ff-a12b-f96a541a3c65" providerId="ADAL" clId="{1103A66F-9BC4-497B-B8DA-D9846C4A5BD8}" dt="2021-09-10T20:07:00.443" v="1114" actId="20577"/>
          <ac:spMkLst>
            <pc:docMk/>
            <pc:sldMk cId="2375216190" sldId="686"/>
            <ac:spMk id="10" creationId="{FBC9DEAC-7B3B-47BE-AA3F-44A163E36B6C}"/>
          </ac:spMkLst>
        </pc:spChg>
        <pc:spChg chg="add mod ord">
          <ac:chgData name="Evelyn Rita Micelotta" userId="f50846dd-de9e-44ff-a12b-f96a541a3c65" providerId="ADAL" clId="{1103A66F-9BC4-497B-B8DA-D9846C4A5BD8}" dt="2021-09-10T20:06:04.933" v="1007" actId="403"/>
          <ac:spMkLst>
            <pc:docMk/>
            <pc:sldMk cId="2375216190" sldId="686"/>
            <ac:spMk id="11" creationId="{FFFB2069-A8DA-4752-A8C7-803952BD4751}"/>
          </ac:spMkLst>
        </pc:spChg>
      </pc:sldChg>
      <pc:sldMasterChg chg="del delSldLayout">
        <pc:chgData name="Evelyn Rita Micelotta" userId="f50846dd-de9e-44ff-a12b-f96a541a3c65" providerId="ADAL" clId="{1103A66F-9BC4-497B-B8DA-D9846C4A5BD8}" dt="2021-09-10T16:37:07.987" v="286" actId="700"/>
        <pc:sldMasterMkLst>
          <pc:docMk/>
          <pc:sldMasterMk cId="2010309893" sldId="2147483712"/>
        </pc:sldMasterMkLst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382995584" sldId="2147483713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2876500371" sldId="2147483714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3931541963" sldId="2147483715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1287336330" sldId="2147483716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2250975914" sldId="2147483717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1116322292" sldId="2147483718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2057610369" sldId="2147483719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1431718045" sldId="2147483720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3998502760" sldId="2147483721"/>
          </pc:sldLayoutMkLst>
        </pc:sldLayoutChg>
        <pc:sldLayoutChg chg="del">
          <pc:chgData name="Evelyn Rita Micelotta" userId="f50846dd-de9e-44ff-a12b-f96a541a3c65" providerId="ADAL" clId="{1103A66F-9BC4-497B-B8DA-D9846C4A5BD8}" dt="2021-09-10T16:37:07.987" v="286" actId="700"/>
          <pc:sldLayoutMkLst>
            <pc:docMk/>
            <pc:sldMasterMk cId="2010309893" sldId="2147483712"/>
            <pc:sldLayoutMk cId="4160915429" sldId="2147483722"/>
          </pc:sldLayoutMkLst>
        </pc:sldLayoutChg>
      </pc:sldMasterChg>
    </pc:docChg>
  </pc:docChgLst>
  <pc:docChgLst>
    <pc:chgData name="Evelyn Rita Micelotta" userId="f50846dd-de9e-44ff-a12b-f96a541a3c65" providerId="ADAL" clId="{BA47906F-5AB5-402A-A5C5-DB1B37707DA7}"/>
    <pc:docChg chg="modSld">
      <pc:chgData name="Evelyn Rita Micelotta" userId="f50846dd-de9e-44ff-a12b-f96a541a3c65" providerId="ADAL" clId="{BA47906F-5AB5-402A-A5C5-DB1B37707DA7}" dt="2020-09-10T12:58:19.282" v="11" actId="20577"/>
      <pc:docMkLst>
        <pc:docMk/>
      </pc:docMkLst>
      <pc:sldChg chg="modSp">
        <pc:chgData name="Evelyn Rita Micelotta" userId="f50846dd-de9e-44ff-a12b-f96a541a3c65" providerId="ADAL" clId="{BA47906F-5AB5-402A-A5C5-DB1B37707DA7}" dt="2020-09-10T12:57:14.616" v="1" actId="20577"/>
        <pc:sldMkLst>
          <pc:docMk/>
          <pc:sldMk cId="366556664" sldId="267"/>
        </pc:sldMkLst>
        <pc:spChg chg="mod">
          <ac:chgData name="Evelyn Rita Micelotta" userId="f50846dd-de9e-44ff-a12b-f96a541a3c65" providerId="ADAL" clId="{BA47906F-5AB5-402A-A5C5-DB1B37707DA7}" dt="2020-09-10T12:57:14.616" v="1" actId="20577"/>
          <ac:spMkLst>
            <pc:docMk/>
            <pc:sldMk cId="366556664" sldId="267"/>
            <ac:spMk id="3" creationId="{2610428E-4969-4942-959E-C08B01560E6D}"/>
          </ac:spMkLst>
        </pc:spChg>
      </pc:sldChg>
      <pc:sldChg chg="modSp">
        <pc:chgData name="Evelyn Rita Micelotta" userId="f50846dd-de9e-44ff-a12b-f96a541a3c65" providerId="ADAL" clId="{BA47906F-5AB5-402A-A5C5-DB1B37707DA7}" dt="2020-09-10T12:57:31.703" v="6" actId="6549"/>
        <pc:sldMkLst>
          <pc:docMk/>
          <pc:sldMk cId="1857651080" sldId="668"/>
        </pc:sldMkLst>
        <pc:graphicFrameChg chg="mod modGraphic">
          <ac:chgData name="Evelyn Rita Micelotta" userId="f50846dd-de9e-44ff-a12b-f96a541a3c65" providerId="ADAL" clId="{BA47906F-5AB5-402A-A5C5-DB1B37707DA7}" dt="2020-09-10T12:57:31.703" v="6" actId="6549"/>
          <ac:graphicFrameMkLst>
            <pc:docMk/>
            <pc:sldMk cId="1857651080" sldId="668"/>
            <ac:graphicFrameMk id="5" creationId="{ED9F7404-07B8-493D-A2B7-DF7C87764E73}"/>
          </ac:graphicFrameMkLst>
        </pc:graphicFrameChg>
      </pc:sldChg>
      <pc:sldChg chg="modSp">
        <pc:chgData name="Evelyn Rita Micelotta" userId="f50846dd-de9e-44ff-a12b-f96a541a3c65" providerId="ADAL" clId="{BA47906F-5AB5-402A-A5C5-DB1B37707DA7}" dt="2020-09-10T12:58:19.282" v="11" actId="20577"/>
        <pc:sldMkLst>
          <pc:docMk/>
          <pc:sldMk cId="1198834610" sldId="671"/>
        </pc:sldMkLst>
        <pc:graphicFrameChg chg="modGraphic">
          <ac:chgData name="Evelyn Rita Micelotta" userId="f50846dd-de9e-44ff-a12b-f96a541a3c65" providerId="ADAL" clId="{BA47906F-5AB5-402A-A5C5-DB1B37707DA7}" dt="2020-09-10T12:58:19.282" v="11" actId="20577"/>
          <ac:graphicFrameMkLst>
            <pc:docMk/>
            <pc:sldMk cId="1198834610" sldId="671"/>
            <ac:graphicFrameMk id="4" creationId="{1263FDC4-7DE7-4509-997F-5161A1F93402}"/>
          </ac:graphicFrameMkLst>
        </pc:graphicFrameChg>
      </pc:sldChg>
    </pc:docChg>
  </pc:docChgLst>
  <pc:docChgLst>
    <pc:chgData name="Evelyn Rita Micelotta" userId="f50846dd-de9e-44ff-a12b-f96a541a3c65" providerId="ADAL" clId="{608F8760-2E60-49FA-B42B-47924F875AA7}"/>
    <pc:docChg chg="custSel addSld delSld modSld sldOrd">
      <pc:chgData name="Evelyn Rita Micelotta" userId="f50846dd-de9e-44ff-a12b-f96a541a3c65" providerId="ADAL" clId="{608F8760-2E60-49FA-B42B-47924F875AA7}" dt="2023-03-01T16:45:10.030" v="517" actId="20577"/>
      <pc:docMkLst>
        <pc:docMk/>
      </pc:docMkLst>
      <pc:sldChg chg="modSp mod">
        <pc:chgData name="Evelyn Rita Micelotta" userId="f50846dd-de9e-44ff-a12b-f96a541a3c65" providerId="ADAL" clId="{608F8760-2E60-49FA-B42B-47924F875AA7}" dt="2023-03-01T14:24:17.475" v="41" actId="20577"/>
        <pc:sldMkLst>
          <pc:docMk/>
          <pc:sldMk cId="366556664" sldId="267"/>
        </pc:sldMkLst>
        <pc:spChg chg="mod">
          <ac:chgData name="Evelyn Rita Micelotta" userId="f50846dd-de9e-44ff-a12b-f96a541a3c65" providerId="ADAL" clId="{608F8760-2E60-49FA-B42B-47924F875AA7}" dt="2023-03-01T14:23:55.419" v="19" actId="20577"/>
          <ac:spMkLst>
            <pc:docMk/>
            <pc:sldMk cId="366556664" sldId="267"/>
            <ac:spMk id="2" creationId="{26AC5F88-00E2-4C7B-8B34-CDB7CCECFCCC}"/>
          </ac:spMkLst>
        </pc:spChg>
        <pc:spChg chg="mod">
          <ac:chgData name="Evelyn Rita Micelotta" userId="f50846dd-de9e-44ff-a12b-f96a541a3c65" providerId="ADAL" clId="{608F8760-2E60-49FA-B42B-47924F875AA7}" dt="2023-03-01T14:24:17.475" v="41" actId="20577"/>
          <ac:spMkLst>
            <pc:docMk/>
            <pc:sldMk cId="366556664" sldId="267"/>
            <ac:spMk id="3" creationId="{2610428E-4969-4942-959E-C08B01560E6D}"/>
          </ac:spMkLst>
        </pc:spChg>
      </pc:sldChg>
      <pc:sldChg chg="delSp modSp add mod">
        <pc:chgData name="Evelyn Rita Micelotta" userId="f50846dd-de9e-44ff-a12b-f96a541a3c65" providerId="ADAL" clId="{608F8760-2E60-49FA-B42B-47924F875AA7}" dt="2023-03-01T16:42:30.832" v="516" actId="6549"/>
        <pc:sldMkLst>
          <pc:docMk/>
          <pc:sldMk cId="1116999996" sldId="310"/>
        </pc:sldMkLst>
        <pc:spChg chg="del mod">
          <ac:chgData name="Evelyn Rita Micelotta" userId="f50846dd-de9e-44ff-a12b-f96a541a3c65" providerId="ADAL" clId="{608F8760-2E60-49FA-B42B-47924F875AA7}" dt="2023-03-01T16:41:33.312" v="445" actId="478"/>
          <ac:spMkLst>
            <pc:docMk/>
            <pc:sldMk cId="1116999996" sldId="310"/>
            <ac:spMk id="3" creationId="{00000000-0000-0000-0000-000000000000}"/>
          </ac:spMkLst>
        </pc:spChg>
        <pc:spChg chg="mod">
          <ac:chgData name="Evelyn Rita Micelotta" userId="f50846dd-de9e-44ff-a12b-f96a541a3c65" providerId="ADAL" clId="{608F8760-2E60-49FA-B42B-47924F875AA7}" dt="2023-03-01T16:42:30.832" v="516" actId="6549"/>
          <ac:spMkLst>
            <pc:docMk/>
            <pc:sldMk cId="1116999996" sldId="310"/>
            <ac:spMk id="26" creationId="{00000000-0000-0000-0000-000000000000}"/>
          </ac:spMkLst>
        </pc:spChg>
      </pc:sldChg>
      <pc:sldChg chg="modSp mod">
        <pc:chgData name="Evelyn Rita Micelotta" userId="f50846dd-de9e-44ff-a12b-f96a541a3c65" providerId="ADAL" clId="{608F8760-2E60-49FA-B42B-47924F875AA7}" dt="2023-03-01T14:28:59.605" v="260" actId="20577"/>
        <pc:sldMkLst>
          <pc:docMk/>
          <pc:sldMk cId="3155148503" sldId="610"/>
        </pc:sldMkLst>
        <pc:spChg chg="mod">
          <ac:chgData name="Evelyn Rita Micelotta" userId="f50846dd-de9e-44ff-a12b-f96a541a3c65" providerId="ADAL" clId="{608F8760-2E60-49FA-B42B-47924F875AA7}" dt="2023-03-01T14:28:59.605" v="260" actId="20577"/>
          <ac:spMkLst>
            <pc:docMk/>
            <pc:sldMk cId="3155148503" sldId="610"/>
            <ac:spMk id="23555" creationId="{00000000-0000-0000-0000-000000000000}"/>
          </ac:spMkLst>
        </pc:spChg>
        <pc:spChg chg="mod">
          <ac:chgData name="Evelyn Rita Micelotta" userId="f50846dd-de9e-44ff-a12b-f96a541a3c65" providerId="ADAL" clId="{608F8760-2E60-49FA-B42B-47924F875AA7}" dt="2023-03-01T14:26:15.510" v="113" actId="20577"/>
          <ac:spMkLst>
            <pc:docMk/>
            <pc:sldMk cId="3155148503" sldId="610"/>
            <ac:spMk id="23558" creationId="{AFAE3CF2-BFF8-4005-BD90-A785A57A96B7}"/>
          </ac:spMkLst>
        </pc:spChg>
      </pc:sldChg>
      <pc:sldChg chg="modSp mod">
        <pc:chgData name="Evelyn Rita Micelotta" userId="f50846dd-de9e-44ff-a12b-f96a541a3c65" providerId="ADAL" clId="{608F8760-2E60-49FA-B42B-47924F875AA7}" dt="2023-03-01T14:43:48.606" v="436" actId="20577"/>
        <pc:sldMkLst>
          <pc:docMk/>
          <pc:sldMk cId="3678955638" sldId="628"/>
        </pc:sldMkLst>
        <pc:spChg chg="mod">
          <ac:chgData name="Evelyn Rita Micelotta" userId="f50846dd-de9e-44ff-a12b-f96a541a3c65" providerId="ADAL" clId="{608F8760-2E60-49FA-B42B-47924F875AA7}" dt="2023-03-01T14:43:48.606" v="436" actId="20577"/>
          <ac:spMkLst>
            <pc:docMk/>
            <pc:sldMk cId="3678955638" sldId="628"/>
            <ac:spMk id="72" creationId="{E863FA27-D5BE-4603-AB2C-30EC841BA41B}"/>
          </ac:spMkLst>
        </pc:spChg>
      </pc:sldChg>
      <pc:sldChg chg="modSp mod">
        <pc:chgData name="Evelyn Rita Micelotta" userId="f50846dd-de9e-44ff-a12b-f96a541a3c65" providerId="ADAL" clId="{608F8760-2E60-49FA-B42B-47924F875AA7}" dt="2023-03-01T14:25:19.987" v="94" actId="20577"/>
        <pc:sldMkLst>
          <pc:docMk/>
          <pc:sldMk cId="1857651080" sldId="668"/>
        </pc:sldMkLst>
        <pc:graphicFrameChg chg="modGraphic">
          <ac:chgData name="Evelyn Rita Micelotta" userId="f50846dd-de9e-44ff-a12b-f96a541a3c65" providerId="ADAL" clId="{608F8760-2E60-49FA-B42B-47924F875AA7}" dt="2023-03-01T14:25:19.987" v="94" actId="20577"/>
          <ac:graphicFrameMkLst>
            <pc:docMk/>
            <pc:sldMk cId="1857651080" sldId="668"/>
            <ac:graphicFrameMk id="5" creationId="{ED9F7404-07B8-493D-A2B7-DF7C87764E73}"/>
          </ac:graphicFrameMkLst>
        </pc:graphicFrameChg>
      </pc:sldChg>
      <pc:sldChg chg="modSp mod ord">
        <pc:chgData name="Evelyn Rita Micelotta" userId="f50846dd-de9e-44ff-a12b-f96a541a3c65" providerId="ADAL" clId="{608F8760-2E60-49FA-B42B-47924F875AA7}" dt="2023-03-01T14:41:08.524" v="400" actId="20577"/>
        <pc:sldMkLst>
          <pc:docMk/>
          <pc:sldMk cId="1139100773" sldId="669"/>
        </pc:sldMkLst>
        <pc:spChg chg="mod">
          <ac:chgData name="Evelyn Rita Micelotta" userId="f50846dd-de9e-44ff-a12b-f96a541a3c65" providerId="ADAL" clId="{608F8760-2E60-49FA-B42B-47924F875AA7}" dt="2023-03-01T14:41:08.524" v="400" actId="20577"/>
          <ac:spMkLst>
            <pc:docMk/>
            <pc:sldMk cId="1139100773" sldId="669"/>
            <ac:spMk id="4" creationId="{01B4E195-7049-4CFD-A323-24757122A21A}"/>
          </ac:spMkLst>
        </pc:spChg>
        <pc:picChg chg="mod">
          <ac:chgData name="Evelyn Rita Micelotta" userId="f50846dd-de9e-44ff-a12b-f96a541a3c65" providerId="ADAL" clId="{608F8760-2E60-49FA-B42B-47924F875AA7}" dt="2023-03-01T14:37:00.216" v="387" actId="1076"/>
          <ac:picMkLst>
            <pc:docMk/>
            <pc:sldMk cId="1139100773" sldId="669"/>
            <ac:picMk id="8" creationId="{7873090D-E3A9-46D3-8ADE-5ACF4FA475BB}"/>
          </ac:picMkLst>
        </pc:picChg>
      </pc:sldChg>
      <pc:sldChg chg="modSp mod">
        <pc:chgData name="Evelyn Rita Micelotta" userId="f50846dd-de9e-44ff-a12b-f96a541a3c65" providerId="ADAL" clId="{608F8760-2E60-49FA-B42B-47924F875AA7}" dt="2023-03-01T14:31:29.606" v="345" actId="20577"/>
        <pc:sldMkLst>
          <pc:docMk/>
          <pc:sldMk cId="1198834610" sldId="671"/>
        </pc:sldMkLst>
        <pc:graphicFrameChg chg="modGraphic">
          <ac:chgData name="Evelyn Rita Micelotta" userId="f50846dd-de9e-44ff-a12b-f96a541a3c65" providerId="ADAL" clId="{608F8760-2E60-49FA-B42B-47924F875AA7}" dt="2023-03-01T14:31:29.606" v="345" actId="20577"/>
          <ac:graphicFrameMkLst>
            <pc:docMk/>
            <pc:sldMk cId="1198834610" sldId="671"/>
            <ac:graphicFrameMk id="4" creationId="{1263FDC4-7DE7-4509-997F-5161A1F93402}"/>
          </ac:graphicFrameMkLst>
        </pc:graphicFrameChg>
      </pc:sldChg>
      <pc:sldChg chg="modSp mod">
        <pc:chgData name="Evelyn Rita Micelotta" userId="f50846dd-de9e-44ff-a12b-f96a541a3c65" providerId="ADAL" clId="{608F8760-2E60-49FA-B42B-47924F875AA7}" dt="2023-03-01T16:14:41.550" v="444" actId="20577"/>
        <pc:sldMkLst>
          <pc:docMk/>
          <pc:sldMk cId="295882059" sldId="672"/>
        </pc:sldMkLst>
        <pc:spChg chg="mod">
          <ac:chgData name="Evelyn Rita Micelotta" userId="f50846dd-de9e-44ff-a12b-f96a541a3c65" providerId="ADAL" clId="{608F8760-2E60-49FA-B42B-47924F875AA7}" dt="2023-03-01T16:14:41.550" v="444" actId="20577"/>
          <ac:spMkLst>
            <pc:docMk/>
            <pc:sldMk cId="295882059" sldId="672"/>
            <ac:spMk id="11" creationId="{BB0127C6-7867-4FC6-98BD-70E6D92C4F6A}"/>
          </ac:spMkLst>
        </pc:spChg>
      </pc:sldChg>
      <pc:sldChg chg="del">
        <pc:chgData name="Evelyn Rita Micelotta" userId="f50846dd-de9e-44ff-a12b-f96a541a3c65" providerId="ADAL" clId="{608F8760-2E60-49FA-B42B-47924F875AA7}" dt="2023-03-01T14:25:49.804" v="95" actId="47"/>
        <pc:sldMkLst>
          <pc:docMk/>
          <pc:sldMk cId="4242543713" sldId="673"/>
        </pc:sldMkLst>
      </pc:sldChg>
      <pc:sldChg chg="modSp mod">
        <pc:chgData name="Evelyn Rita Micelotta" userId="f50846dd-de9e-44ff-a12b-f96a541a3c65" providerId="ADAL" clId="{608F8760-2E60-49FA-B42B-47924F875AA7}" dt="2023-03-01T14:33:50.314" v="384" actId="20577"/>
        <pc:sldMkLst>
          <pc:docMk/>
          <pc:sldMk cId="2428055514" sldId="674"/>
        </pc:sldMkLst>
        <pc:spChg chg="mod">
          <ac:chgData name="Evelyn Rita Micelotta" userId="f50846dd-de9e-44ff-a12b-f96a541a3c65" providerId="ADAL" clId="{608F8760-2E60-49FA-B42B-47924F875AA7}" dt="2023-03-01T14:33:50.314" v="384" actId="20577"/>
          <ac:spMkLst>
            <pc:docMk/>
            <pc:sldMk cId="2428055514" sldId="674"/>
            <ac:spMk id="14" creationId="{2A315E29-246B-4C7B-85FB-627F88BBAC24}"/>
          </ac:spMkLst>
        </pc:spChg>
      </pc:sldChg>
      <pc:sldChg chg="del">
        <pc:chgData name="Evelyn Rita Micelotta" userId="f50846dd-de9e-44ff-a12b-f96a541a3c65" providerId="ADAL" clId="{608F8760-2E60-49FA-B42B-47924F875AA7}" dt="2023-03-01T14:42:11.078" v="401" actId="47"/>
        <pc:sldMkLst>
          <pc:docMk/>
          <pc:sldMk cId="1124524468" sldId="675"/>
        </pc:sldMkLst>
      </pc:sldChg>
      <pc:sldChg chg="modSp mod">
        <pc:chgData name="Evelyn Rita Micelotta" userId="f50846dd-de9e-44ff-a12b-f96a541a3c65" providerId="ADAL" clId="{608F8760-2E60-49FA-B42B-47924F875AA7}" dt="2023-03-01T14:42:59.645" v="423" actId="20577"/>
        <pc:sldMkLst>
          <pc:docMk/>
          <pc:sldMk cId="1014694202" sldId="678"/>
        </pc:sldMkLst>
        <pc:spChg chg="mod">
          <ac:chgData name="Evelyn Rita Micelotta" userId="f50846dd-de9e-44ff-a12b-f96a541a3c65" providerId="ADAL" clId="{608F8760-2E60-49FA-B42B-47924F875AA7}" dt="2023-03-01T14:42:59.645" v="423" actId="20577"/>
          <ac:spMkLst>
            <pc:docMk/>
            <pc:sldMk cId="1014694202" sldId="678"/>
            <ac:spMk id="14" creationId="{2A315E29-246B-4C7B-85FB-627F88BBAC24}"/>
          </ac:spMkLst>
        </pc:spChg>
      </pc:sldChg>
      <pc:sldChg chg="del">
        <pc:chgData name="Evelyn Rita Micelotta" userId="f50846dd-de9e-44ff-a12b-f96a541a3c65" providerId="ADAL" clId="{608F8760-2E60-49FA-B42B-47924F875AA7}" dt="2023-03-01T14:43:08.022" v="424" actId="47"/>
        <pc:sldMkLst>
          <pc:docMk/>
          <pc:sldMk cId="2282157349" sldId="679"/>
        </pc:sldMkLst>
      </pc:sldChg>
      <pc:sldChg chg="modSp mod">
        <pc:chgData name="Evelyn Rita Micelotta" userId="f50846dd-de9e-44ff-a12b-f96a541a3c65" providerId="ADAL" clId="{608F8760-2E60-49FA-B42B-47924F875AA7}" dt="2023-03-01T16:45:10.030" v="517" actId="20577"/>
        <pc:sldMkLst>
          <pc:docMk/>
          <pc:sldMk cId="2375216190" sldId="686"/>
        </pc:sldMkLst>
        <pc:spChg chg="mod">
          <ac:chgData name="Evelyn Rita Micelotta" userId="f50846dd-de9e-44ff-a12b-f96a541a3c65" providerId="ADAL" clId="{608F8760-2E60-49FA-B42B-47924F875AA7}" dt="2023-03-01T16:45:10.030" v="517" actId="20577"/>
          <ac:spMkLst>
            <pc:docMk/>
            <pc:sldMk cId="2375216190" sldId="686"/>
            <ac:spMk id="10" creationId="{FBC9DEAC-7B3B-47BE-AA3F-44A163E36B6C}"/>
          </ac:spMkLst>
        </pc:spChg>
      </pc:sldChg>
    </pc:docChg>
  </pc:docChgLst>
  <pc:docChgLst>
    <pc:chgData name="Evelyn Rita Micelotta" userId="f50846dd-de9e-44ff-a12b-f96a541a3c65" providerId="ADAL" clId="{DA03A4B3-52FB-4264-9263-ADAB9593333C}"/>
    <pc:docChg chg="undo custSel modSld">
      <pc:chgData name="Evelyn Rita Micelotta" userId="f50846dd-de9e-44ff-a12b-f96a541a3c65" providerId="ADAL" clId="{DA03A4B3-52FB-4264-9263-ADAB9593333C}" dt="2023-06-14T14:05:45.740" v="17" actId="20577"/>
      <pc:docMkLst>
        <pc:docMk/>
      </pc:docMkLst>
      <pc:sldChg chg="modSp mod">
        <pc:chgData name="Evelyn Rita Micelotta" userId="f50846dd-de9e-44ff-a12b-f96a541a3c65" providerId="ADAL" clId="{DA03A4B3-52FB-4264-9263-ADAB9593333C}" dt="2023-06-14T14:05:02.212" v="8" actId="14100"/>
        <pc:sldMkLst>
          <pc:docMk/>
          <pc:sldMk cId="366556664" sldId="267"/>
        </pc:sldMkLst>
        <pc:spChg chg="mod">
          <ac:chgData name="Evelyn Rita Micelotta" userId="f50846dd-de9e-44ff-a12b-f96a541a3c65" providerId="ADAL" clId="{DA03A4B3-52FB-4264-9263-ADAB9593333C}" dt="2023-06-14T14:05:02.212" v="8" actId="14100"/>
          <ac:spMkLst>
            <pc:docMk/>
            <pc:sldMk cId="366556664" sldId="267"/>
            <ac:spMk id="2" creationId="{26AC5F88-00E2-4C7B-8B34-CDB7CCECFCCC}"/>
          </ac:spMkLst>
        </pc:spChg>
        <pc:spChg chg="mod">
          <ac:chgData name="Evelyn Rita Micelotta" userId="f50846dd-de9e-44ff-a12b-f96a541a3c65" providerId="ADAL" clId="{DA03A4B3-52FB-4264-9263-ADAB9593333C}" dt="2023-06-14T14:04:58.889" v="7" actId="14100"/>
          <ac:spMkLst>
            <pc:docMk/>
            <pc:sldMk cId="366556664" sldId="267"/>
            <ac:spMk id="3" creationId="{2610428E-4969-4942-959E-C08B01560E6D}"/>
          </ac:spMkLst>
        </pc:spChg>
      </pc:sldChg>
      <pc:sldChg chg="modSp mod">
        <pc:chgData name="Evelyn Rita Micelotta" userId="f50846dd-de9e-44ff-a12b-f96a541a3c65" providerId="ADAL" clId="{DA03A4B3-52FB-4264-9263-ADAB9593333C}" dt="2023-06-14T14:05:45.740" v="17" actId="20577"/>
        <pc:sldMkLst>
          <pc:docMk/>
          <pc:sldMk cId="4223693169" sldId="670"/>
        </pc:sldMkLst>
        <pc:spChg chg="mod">
          <ac:chgData name="Evelyn Rita Micelotta" userId="f50846dd-de9e-44ff-a12b-f96a541a3c65" providerId="ADAL" clId="{DA03A4B3-52FB-4264-9263-ADAB9593333C}" dt="2023-06-14T14:05:45.740" v="17" actId="20577"/>
          <ac:spMkLst>
            <pc:docMk/>
            <pc:sldMk cId="4223693169" sldId="670"/>
            <ac:spMk id="4" creationId="{328FF688-C076-4439-852F-DF29D748E272}"/>
          </ac:spMkLst>
        </pc:spChg>
      </pc:sldChg>
    </pc:docChg>
  </pc:docChgLst>
  <pc:docChgLst>
    <pc:chgData name="Evelyn Rita Micelotta" userId="f50846dd-de9e-44ff-a12b-f96a541a3c65" providerId="ADAL" clId="{A14B7AD7-B109-4945-A3ED-F3E17B4E86CA}"/>
    <pc:docChg chg="undo custSel mod addSld delSld modSld sldOrd modNotesMaster">
      <pc:chgData name="Evelyn Rita Micelotta" userId="f50846dd-de9e-44ff-a12b-f96a541a3c65" providerId="ADAL" clId="{A14B7AD7-B109-4945-A3ED-F3E17B4E86CA}" dt="2020-09-09T15:48:55.031" v="6690" actId="1076"/>
      <pc:docMkLst>
        <pc:docMk/>
      </pc:docMkLst>
      <pc:sldChg chg="del">
        <pc:chgData name="Evelyn Rita Micelotta" userId="f50846dd-de9e-44ff-a12b-f96a541a3c65" providerId="ADAL" clId="{A14B7AD7-B109-4945-A3ED-F3E17B4E86CA}" dt="2020-09-05T14:29:47.958" v="1" actId="2696"/>
        <pc:sldMkLst>
          <pc:docMk/>
          <pc:sldMk cId="2003175080" sldId="265"/>
        </pc:sldMkLst>
      </pc:sldChg>
      <pc:sldChg chg="del">
        <pc:chgData name="Evelyn Rita Micelotta" userId="f50846dd-de9e-44ff-a12b-f96a541a3c65" providerId="ADAL" clId="{A14B7AD7-B109-4945-A3ED-F3E17B4E86CA}" dt="2020-09-05T14:32:34.885" v="164" actId="2696"/>
        <pc:sldMkLst>
          <pc:docMk/>
          <pc:sldMk cId="2396020420" sldId="266"/>
        </pc:sldMkLst>
      </pc:sldChg>
      <pc:sldChg chg="addSp delSp modSp mod modClrScheme chgLayout">
        <pc:chgData name="Evelyn Rita Micelotta" userId="f50846dd-de9e-44ff-a12b-f96a541a3c65" providerId="ADAL" clId="{A14B7AD7-B109-4945-A3ED-F3E17B4E86CA}" dt="2020-09-05T16:29:25.479" v="2112" actId="122"/>
        <pc:sldMkLst>
          <pc:docMk/>
          <pc:sldMk cId="366556664" sldId="267"/>
        </pc:sldMkLst>
        <pc:spChg chg="mod ord">
          <ac:chgData name="Evelyn Rita Micelotta" userId="f50846dd-de9e-44ff-a12b-f96a541a3c65" providerId="ADAL" clId="{A14B7AD7-B109-4945-A3ED-F3E17B4E86CA}" dt="2020-09-05T16:26:26.527" v="1956" actId="1076"/>
          <ac:spMkLst>
            <pc:docMk/>
            <pc:sldMk cId="366556664" sldId="267"/>
            <ac:spMk id="2" creationId="{26AC5F88-00E2-4C7B-8B34-CDB7CCECFCCC}"/>
          </ac:spMkLst>
        </pc:spChg>
        <pc:spChg chg="mod">
          <ac:chgData name="Evelyn Rita Micelotta" userId="f50846dd-de9e-44ff-a12b-f96a541a3c65" providerId="ADAL" clId="{A14B7AD7-B109-4945-A3ED-F3E17B4E86CA}" dt="2020-09-05T16:29:25.479" v="2112" actId="122"/>
          <ac:spMkLst>
            <pc:docMk/>
            <pc:sldMk cId="366556664" sldId="267"/>
            <ac:spMk id="3" creationId="{2610428E-4969-4942-959E-C08B01560E6D}"/>
          </ac:spMkLst>
        </pc:spChg>
        <pc:spChg chg="add del mod">
          <ac:chgData name="Evelyn Rita Micelotta" userId="f50846dd-de9e-44ff-a12b-f96a541a3c65" providerId="ADAL" clId="{A14B7AD7-B109-4945-A3ED-F3E17B4E86CA}" dt="2020-09-05T16:24:36.997" v="1953" actId="26606"/>
          <ac:spMkLst>
            <pc:docMk/>
            <pc:sldMk cId="366556664" sldId="267"/>
            <ac:spMk id="8" creationId="{C7C84DF5-A4B8-4470-AB76-5695347A09EE}"/>
          </ac:spMkLst>
        </pc:spChg>
        <pc:spChg chg="add del mod">
          <ac:chgData name="Evelyn Rita Micelotta" userId="f50846dd-de9e-44ff-a12b-f96a541a3c65" providerId="ADAL" clId="{A14B7AD7-B109-4945-A3ED-F3E17B4E86CA}" dt="2020-09-05T16:24:36.997" v="1953" actId="26606"/>
          <ac:spMkLst>
            <pc:docMk/>
            <pc:sldMk cId="366556664" sldId="267"/>
            <ac:spMk id="10" creationId="{2D91C63E-4D63-4434-9D39-6E7F1C51C26F}"/>
          </ac:spMkLst>
        </pc:spChg>
        <pc:spChg chg="add del mod">
          <ac:chgData name="Evelyn Rita Micelotta" userId="f50846dd-de9e-44ff-a12b-f96a541a3c65" providerId="ADAL" clId="{A14B7AD7-B109-4945-A3ED-F3E17B4E86CA}" dt="2020-09-05T16:24:36.997" v="1953" actId="26606"/>
          <ac:spMkLst>
            <pc:docMk/>
            <pc:sldMk cId="366556664" sldId="267"/>
            <ac:spMk id="12" creationId="{E9C8BFD6-865B-4313-AF54-7C614E5BAC8D}"/>
          </ac:spMkLst>
        </pc:spChg>
        <pc:spChg chg="add del mod">
          <ac:chgData name="Evelyn Rita Micelotta" userId="f50846dd-de9e-44ff-a12b-f96a541a3c65" providerId="ADAL" clId="{A14B7AD7-B109-4945-A3ED-F3E17B4E86CA}" dt="2020-09-05T16:24:36.997" v="1953" actId="26606"/>
          <ac:spMkLst>
            <pc:docMk/>
            <pc:sldMk cId="366556664" sldId="267"/>
            <ac:spMk id="14" creationId="{16805BD9-185C-4504-B306-63BDBD907242}"/>
          </ac:spMkLst>
        </pc:spChg>
        <pc:spChg chg="add del mod">
          <ac:chgData name="Evelyn Rita Micelotta" userId="f50846dd-de9e-44ff-a12b-f96a541a3c65" providerId="ADAL" clId="{A14B7AD7-B109-4945-A3ED-F3E17B4E86CA}" dt="2020-09-05T16:24:40.841" v="1955" actId="26606"/>
          <ac:spMkLst>
            <pc:docMk/>
            <pc:sldMk cId="366556664" sldId="267"/>
            <ac:spMk id="16" creationId="{6C5B9CFA-E76D-4A66-95B0-4E4943610E06}"/>
          </ac:spMkLst>
        </pc:spChg>
      </pc:sldChg>
      <pc:sldChg chg="modSp add del">
        <pc:chgData name="Evelyn Rita Micelotta" userId="f50846dd-de9e-44ff-a12b-f96a541a3c65" providerId="ADAL" clId="{A14B7AD7-B109-4945-A3ED-F3E17B4E86CA}" dt="2020-09-07T21:21:31.647" v="5627" actId="2696"/>
        <pc:sldMkLst>
          <pc:docMk/>
          <pc:sldMk cId="0" sldId="475"/>
        </pc:sldMkLst>
        <pc:spChg chg="mod">
          <ac:chgData name="Evelyn Rita Micelotta" userId="f50846dd-de9e-44ff-a12b-f96a541a3c65" providerId="ADAL" clId="{A14B7AD7-B109-4945-A3ED-F3E17B4E86CA}" dt="2020-09-07T21:17:38.658" v="5606" actId="207"/>
          <ac:spMkLst>
            <pc:docMk/>
            <pc:sldMk cId="0" sldId="475"/>
            <ac:spMk id="24579" creationId="{00000000-0000-0000-0000-000000000000}"/>
          </ac:spMkLst>
        </pc:spChg>
      </pc:sldChg>
      <pc:sldChg chg="add del">
        <pc:chgData name="Evelyn Rita Micelotta" userId="f50846dd-de9e-44ff-a12b-f96a541a3c65" providerId="ADAL" clId="{A14B7AD7-B109-4945-A3ED-F3E17B4E86CA}" dt="2020-09-05T14:32:17.282" v="162" actId="2696"/>
        <pc:sldMkLst>
          <pc:docMk/>
          <pc:sldMk cId="0" sldId="553"/>
        </pc:sldMkLst>
      </pc:sldChg>
      <pc:sldChg chg="modSp add del">
        <pc:chgData name="Evelyn Rita Micelotta" userId="f50846dd-de9e-44ff-a12b-f96a541a3c65" providerId="ADAL" clId="{A14B7AD7-B109-4945-A3ED-F3E17B4E86CA}" dt="2020-09-05T16:30:54.416" v="2118" actId="2696"/>
        <pc:sldMkLst>
          <pc:docMk/>
          <pc:sldMk cId="0" sldId="586"/>
        </pc:sldMkLst>
        <pc:spChg chg="mod">
          <ac:chgData name="Evelyn Rita Micelotta" userId="f50846dd-de9e-44ff-a12b-f96a541a3c65" providerId="ADAL" clId="{A14B7AD7-B109-4945-A3ED-F3E17B4E86CA}" dt="2020-09-05T15:52:08.235" v="1079"/>
          <ac:spMkLst>
            <pc:docMk/>
            <pc:sldMk cId="0" sldId="586"/>
            <ac:spMk id="3" creationId="{00000000-0000-0000-0000-000000000000}"/>
          </ac:spMkLst>
        </pc:spChg>
      </pc:sldChg>
      <pc:sldChg chg="add del">
        <pc:chgData name="Evelyn Rita Micelotta" userId="f50846dd-de9e-44ff-a12b-f96a541a3c65" providerId="ADAL" clId="{A14B7AD7-B109-4945-A3ED-F3E17B4E86CA}" dt="2020-09-05T16:31:07.391" v="2126" actId="2696"/>
        <pc:sldMkLst>
          <pc:docMk/>
          <pc:sldMk cId="0" sldId="602"/>
        </pc:sldMkLst>
      </pc:sldChg>
      <pc:sldChg chg="add del">
        <pc:chgData name="Evelyn Rita Micelotta" userId="f50846dd-de9e-44ff-a12b-f96a541a3c65" providerId="ADAL" clId="{A14B7AD7-B109-4945-A3ED-F3E17B4E86CA}" dt="2020-09-05T16:31:08.785" v="2127" actId="2696"/>
        <pc:sldMkLst>
          <pc:docMk/>
          <pc:sldMk cId="0" sldId="603"/>
        </pc:sldMkLst>
      </pc:sldChg>
      <pc:sldChg chg="add del">
        <pc:chgData name="Evelyn Rita Micelotta" userId="f50846dd-de9e-44ff-a12b-f96a541a3c65" providerId="ADAL" clId="{A14B7AD7-B109-4945-A3ED-F3E17B4E86CA}" dt="2020-09-05T16:31:11.692" v="2129" actId="2696"/>
        <pc:sldMkLst>
          <pc:docMk/>
          <pc:sldMk cId="0" sldId="606"/>
        </pc:sldMkLst>
      </pc:sldChg>
      <pc:sldChg chg="modSp add del">
        <pc:chgData name="Evelyn Rita Micelotta" userId="f50846dd-de9e-44ff-a12b-f96a541a3c65" providerId="ADAL" clId="{A14B7AD7-B109-4945-A3ED-F3E17B4E86CA}" dt="2020-09-05T16:30:59.142" v="2121" actId="2696"/>
        <pc:sldMkLst>
          <pc:docMk/>
          <pc:sldMk cId="0" sldId="608"/>
        </pc:sldMkLst>
        <pc:spChg chg="mod">
          <ac:chgData name="Evelyn Rita Micelotta" userId="f50846dd-de9e-44ff-a12b-f96a541a3c65" providerId="ADAL" clId="{A14B7AD7-B109-4945-A3ED-F3E17B4E86CA}" dt="2020-09-05T15:52:08.235" v="1079"/>
          <ac:spMkLst>
            <pc:docMk/>
            <pc:sldMk cId="0" sldId="608"/>
            <ac:spMk id="34819" creationId="{00000000-0000-0000-0000-000000000000}"/>
          </ac:spMkLst>
        </pc:spChg>
      </pc:sldChg>
      <pc:sldChg chg="addSp delSp modSp add del">
        <pc:chgData name="Evelyn Rita Micelotta" userId="f50846dd-de9e-44ff-a12b-f96a541a3c65" providerId="ADAL" clId="{A14B7AD7-B109-4945-A3ED-F3E17B4E86CA}" dt="2020-09-05T15:31:11.222" v="751" actId="2696"/>
        <pc:sldMkLst>
          <pc:docMk/>
          <pc:sldMk cId="828371713" sldId="609"/>
        </pc:sldMkLst>
        <pc:spChg chg="add del mod">
          <ac:chgData name="Evelyn Rita Micelotta" userId="f50846dd-de9e-44ff-a12b-f96a541a3c65" providerId="ADAL" clId="{A14B7AD7-B109-4945-A3ED-F3E17B4E86CA}" dt="2020-09-05T14:38:08.347" v="177"/>
          <ac:spMkLst>
            <pc:docMk/>
            <pc:sldMk cId="828371713" sldId="609"/>
            <ac:spMk id="3" creationId="{0A695505-393F-41A9-AB4A-39491EC9195F}"/>
          </ac:spMkLst>
        </pc:spChg>
        <pc:spChg chg="mod">
          <ac:chgData name="Evelyn Rita Micelotta" userId="f50846dd-de9e-44ff-a12b-f96a541a3c65" providerId="ADAL" clId="{A14B7AD7-B109-4945-A3ED-F3E17B4E86CA}" dt="2020-09-05T14:33:15.063" v="173" actId="20577"/>
          <ac:spMkLst>
            <pc:docMk/>
            <pc:sldMk cId="828371713" sldId="609"/>
            <ac:spMk id="20482" creationId="{00000000-0000-0000-0000-000000000000}"/>
          </ac:spMkLst>
        </pc:spChg>
        <pc:spChg chg="del">
          <ac:chgData name="Evelyn Rita Micelotta" userId="f50846dd-de9e-44ff-a12b-f96a541a3c65" providerId="ADAL" clId="{A14B7AD7-B109-4945-A3ED-F3E17B4E86CA}" dt="2020-09-05T14:38:05.736" v="176" actId="478"/>
          <ac:spMkLst>
            <pc:docMk/>
            <pc:sldMk cId="828371713" sldId="609"/>
            <ac:spMk id="20483" creationId="{00000000-0000-0000-0000-000000000000}"/>
          </ac:spMkLst>
        </pc:spChg>
        <pc:graphicFrameChg chg="add mod">
          <ac:chgData name="Evelyn Rita Micelotta" userId="f50846dd-de9e-44ff-a12b-f96a541a3c65" providerId="ADAL" clId="{A14B7AD7-B109-4945-A3ED-F3E17B4E86CA}" dt="2020-09-05T14:38:08.347" v="177"/>
          <ac:graphicFrameMkLst>
            <pc:docMk/>
            <pc:sldMk cId="828371713" sldId="609"/>
            <ac:graphicFrameMk id="4" creationId="{E0DAA365-DA3B-4EA6-ADA6-3273E5C1CD5F}"/>
          </ac:graphicFrameMkLst>
        </pc:graphicFrameChg>
        <pc:graphicFrameChg chg="add modGraphic">
          <ac:chgData name="Evelyn Rita Micelotta" userId="f50846dd-de9e-44ff-a12b-f96a541a3c65" providerId="ADAL" clId="{A14B7AD7-B109-4945-A3ED-F3E17B4E86CA}" dt="2020-09-05T14:39:41.526" v="193" actId="14734"/>
          <ac:graphicFrameMkLst>
            <pc:docMk/>
            <pc:sldMk cId="828371713" sldId="609"/>
            <ac:graphicFrameMk id="5" creationId="{9064321E-D8F3-44C1-9390-71D68C0F5BA9}"/>
          </ac:graphicFrameMkLst>
        </pc:graphicFrameChg>
      </pc:sldChg>
      <pc:sldChg chg="addSp delSp modSp add mod modClrScheme chgLayout">
        <pc:chgData name="Evelyn Rita Micelotta" userId="f50846dd-de9e-44ff-a12b-f96a541a3c65" providerId="ADAL" clId="{A14B7AD7-B109-4945-A3ED-F3E17B4E86CA}" dt="2020-09-05T20:53:24.859" v="2271" actId="12"/>
        <pc:sldMkLst>
          <pc:docMk/>
          <pc:sldMk cId="3155148503" sldId="610"/>
        </pc:sldMkLst>
        <pc:spChg chg="add del mod">
          <ac:chgData name="Evelyn Rita Micelotta" userId="f50846dd-de9e-44ff-a12b-f96a541a3c65" providerId="ADAL" clId="{A14B7AD7-B109-4945-A3ED-F3E17B4E86CA}" dt="2020-09-05T15:52:35.265" v="1082" actId="26606"/>
          <ac:spMkLst>
            <pc:docMk/>
            <pc:sldMk cId="3155148503" sldId="610"/>
            <ac:spMk id="73" creationId="{1D1A10DE-7FC5-432B-AE85-758033AD4F85}"/>
          </ac:spMkLst>
        </pc:spChg>
        <pc:spChg chg="add del mod">
          <ac:chgData name="Evelyn Rita Micelotta" userId="f50846dd-de9e-44ff-a12b-f96a541a3c65" providerId="ADAL" clId="{A14B7AD7-B109-4945-A3ED-F3E17B4E86CA}" dt="2020-09-05T15:52:35.265" v="1082" actId="26606"/>
          <ac:spMkLst>
            <pc:docMk/>
            <pc:sldMk cId="3155148503" sldId="610"/>
            <ac:spMk id="75" creationId="{3DD1E76E-8CC7-49C3-A521-7EAE6F364DA1}"/>
          </ac:spMkLst>
        </pc:spChg>
        <pc:spChg chg="mod ord">
          <ac:chgData name="Evelyn Rita Micelotta" userId="f50846dd-de9e-44ff-a12b-f96a541a3c65" providerId="ADAL" clId="{A14B7AD7-B109-4945-A3ED-F3E17B4E86CA}" dt="2020-09-05T15:52:35.278" v="1083" actId="26606"/>
          <ac:spMkLst>
            <pc:docMk/>
            <pc:sldMk cId="3155148503" sldId="610"/>
            <ac:spMk id="23554" creationId="{00000000-0000-0000-0000-000000000000}"/>
          </ac:spMkLst>
        </pc:spChg>
        <pc:spChg chg="mod">
          <ac:chgData name="Evelyn Rita Micelotta" userId="f50846dd-de9e-44ff-a12b-f96a541a3c65" providerId="ADAL" clId="{A14B7AD7-B109-4945-A3ED-F3E17B4E86CA}" dt="2020-09-05T20:53:24.859" v="2271" actId="12"/>
          <ac:spMkLst>
            <pc:docMk/>
            <pc:sldMk cId="3155148503" sldId="610"/>
            <ac:spMk id="23555" creationId="{00000000-0000-0000-0000-000000000000}"/>
          </ac:spMkLst>
        </pc:spChg>
        <pc:spChg chg="mod modVis">
          <ac:chgData name="Evelyn Rita Micelotta" userId="f50846dd-de9e-44ff-a12b-f96a541a3c65" providerId="ADAL" clId="{A14B7AD7-B109-4945-A3ED-F3E17B4E86CA}" dt="2020-09-05T15:52:35.278" v="1083" actId="26606"/>
          <ac:spMkLst>
            <pc:docMk/>
            <pc:sldMk cId="3155148503" sldId="610"/>
            <ac:spMk id="23556" creationId="{00000000-0000-0000-0000-000000000000}"/>
          </ac:spMkLst>
        </pc:spChg>
        <pc:spChg chg="add mod">
          <ac:chgData name="Evelyn Rita Micelotta" userId="f50846dd-de9e-44ff-a12b-f96a541a3c65" providerId="ADAL" clId="{A14B7AD7-B109-4945-A3ED-F3E17B4E86CA}" dt="2020-09-05T15:52:43.781" v="1084" actId="20578"/>
          <ac:spMkLst>
            <pc:docMk/>
            <pc:sldMk cId="3155148503" sldId="610"/>
            <ac:spMk id="23558" creationId="{AFAE3CF2-BFF8-4005-BD90-A785A57A96B7}"/>
          </ac:spMkLst>
        </pc:spChg>
        <pc:spChg chg="add mod">
          <ac:chgData name="Evelyn Rita Micelotta" userId="f50846dd-de9e-44ff-a12b-f96a541a3c65" providerId="ADAL" clId="{A14B7AD7-B109-4945-A3ED-F3E17B4E86CA}" dt="2020-09-05T15:52:35.278" v="1083" actId="26606"/>
          <ac:spMkLst>
            <pc:docMk/>
            <pc:sldMk cId="3155148503" sldId="610"/>
            <ac:spMk id="23559" creationId="{D31BA9DD-02A2-44CE-B0E9-219A12828823}"/>
          </ac:spMkLst>
        </pc:spChg>
        <pc:graphicFrameChg chg="add del mod modGraphic">
          <ac:chgData name="Evelyn Rita Micelotta" userId="f50846dd-de9e-44ff-a12b-f96a541a3c65" providerId="ADAL" clId="{A14B7AD7-B109-4945-A3ED-F3E17B4E86CA}" dt="2020-09-05T15:52:16.725" v="1080" actId="478"/>
          <ac:graphicFrameMkLst>
            <pc:docMk/>
            <pc:sldMk cId="3155148503" sldId="610"/>
            <ac:graphicFrameMk id="2" creationId="{BDEA6F05-1B6F-4460-8120-2544590CD586}"/>
          </ac:graphicFrameMkLst>
        </pc:graphicFrameChg>
        <pc:picChg chg="del">
          <ac:chgData name="Evelyn Rita Micelotta" userId="f50846dd-de9e-44ff-a12b-f96a541a3c65" providerId="ADAL" clId="{A14B7AD7-B109-4945-A3ED-F3E17B4E86CA}" dt="2020-09-05T15:47:09.747" v="762" actId="478"/>
          <ac:picMkLst>
            <pc:docMk/>
            <pc:sldMk cId="3155148503" sldId="610"/>
            <ac:picMk id="23557" creationId="{00000000-0000-0000-0000-000000000000}"/>
          </ac:picMkLst>
        </pc:picChg>
      </pc:sldChg>
      <pc:sldChg chg="add del">
        <pc:chgData name="Evelyn Rita Micelotta" userId="f50846dd-de9e-44ff-a12b-f96a541a3c65" providerId="ADAL" clId="{A14B7AD7-B109-4945-A3ED-F3E17B4E86CA}" dt="2020-09-05T16:30:51.327" v="2116" actId="2696"/>
        <pc:sldMkLst>
          <pc:docMk/>
          <pc:sldMk cId="3249855582" sldId="611"/>
        </pc:sldMkLst>
      </pc:sldChg>
      <pc:sldChg chg="add del">
        <pc:chgData name="Evelyn Rita Micelotta" userId="f50846dd-de9e-44ff-a12b-f96a541a3c65" providerId="ADAL" clId="{A14B7AD7-B109-4945-A3ED-F3E17B4E86CA}" dt="2020-09-05T16:30:48.863" v="2115" actId="2696"/>
        <pc:sldMkLst>
          <pc:docMk/>
          <pc:sldMk cId="996808771" sldId="612"/>
        </pc:sldMkLst>
      </pc:sldChg>
      <pc:sldChg chg="add del">
        <pc:chgData name="Evelyn Rita Micelotta" userId="f50846dd-de9e-44ff-a12b-f96a541a3c65" providerId="ADAL" clId="{A14B7AD7-B109-4945-A3ED-F3E17B4E86CA}" dt="2020-09-05T16:30:47.812" v="2114" actId="2696"/>
        <pc:sldMkLst>
          <pc:docMk/>
          <pc:sldMk cId="503888651" sldId="613"/>
        </pc:sldMkLst>
      </pc:sldChg>
      <pc:sldChg chg="modSp add del">
        <pc:chgData name="Evelyn Rita Micelotta" userId="f50846dd-de9e-44ff-a12b-f96a541a3c65" providerId="ADAL" clId="{A14B7AD7-B109-4945-A3ED-F3E17B4E86CA}" dt="2020-09-05T16:31:09.895" v="2128" actId="2696"/>
        <pc:sldMkLst>
          <pc:docMk/>
          <pc:sldMk cId="3319924351" sldId="616"/>
        </pc:sldMkLst>
        <pc:spChg chg="mod">
          <ac:chgData name="Evelyn Rita Micelotta" userId="f50846dd-de9e-44ff-a12b-f96a541a3c65" providerId="ADAL" clId="{A14B7AD7-B109-4945-A3ED-F3E17B4E86CA}" dt="2020-09-05T15:50:56.378" v="1062"/>
          <ac:spMkLst>
            <pc:docMk/>
            <pc:sldMk cId="3319924351" sldId="616"/>
            <ac:spMk id="2" creationId="{00000000-0000-0000-0000-000000000000}"/>
          </ac:spMkLst>
        </pc:spChg>
      </pc:sldChg>
      <pc:sldChg chg="add">
        <pc:chgData name="Evelyn Rita Micelotta" userId="f50846dd-de9e-44ff-a12b-f96a541a3c65" providerId="ADAL" clId="{A14B7AD7-B109-4945-A3ED-F3E17B4E86CA}" dt="2020-09-05T14:29:23.870" v="0"/>
        <pc:sldMkLst>
          <pc:docMk/>
          <pc:sldMk cId="3595725235" sldId="618"/>
        </pc:sldMkLst>
      </pc:sldChg>
      <pc:sldChg chg="addSp modSp add">
        <pc:chgData name="Evelyn Rita Micelotta" userId="f50846dd-de9e-44ff-a12b-f96a541a3c65" providerId="ADAL" clId="{A14B7AD7-B109-4945-A3ED-F3E17B4E86CA}" dt="2020-09-09T15:18:59.624" v="6658" actId="1076"/>
        <pc:sldMkLst>
          <pc:docMk/>
          <pc:sldMk cId="68157704" sldId="619"/>
        </pc:sldMkLst>
        <pc:spChg chg="mod">
          <ac:chgData name="Evelyn Rita Micelotta" userId="f50846dd-de9e-44ff-a12b-f96a541a3c65" providerId="ADAL" clId="{A14B7AD7-B109-4945-A3ED-F3E17B4E86CA}" dt="2020-09-07T21:35:24.929" v="5650" actId="207"/>
          <ac:spMkLst>
            <pc:docMk/>
            <pc:sldMk cId="68157704" sldId="619"/>
            <ac:spMk id="2" creationId="{00000000-0000-0000-0000-000000000000}"/>
          </ac:spMkLst>
        </pc:spChg>
        <pc:picChg chg="add mod">
          <ac:chgData name="Evelyn Rita Micelotta" userId="f50846dd-de9e-44ff-a12b-f96a541a3c65" providerId="ADAL" clId="{A14B7AD7-B109-4945-A3ED-F3E17B4E86CA}" dt="2020-09-09T15:18:59.624" v="6658" actId="1076"/>
          <ac:picMkLst>
            <pc:docMk/>
            <pc:sldMk cId="68157704" sldId="619"/>
            <ac:picMk id="4" creationId="{45AB038A-797D-4FC3-AC43-EE0A36BB81E4}"/>
          </ac:picMkLst>
        </pc:picChg>
      </pc:sldChg>
      <pc:sldChg chg="addSp delSp modSp add del mod modClrScheme modAnim chgLayout">
        <pc:chgData name="Evelyn Rita Micelotta" userId="f50846dd-de9e-44ff-a12b-f96a541a3c65" providerId="ADAL" clId="{A14B7AD7-B109-4945-A3ED-F3E17B4E86CA}" dt="2020-09-07T21:31:20.975" v="5632"/>
        <pc:sldMkLst>
          <pc:docMk/>
          <pc:sldMk cId="3678955638" sldId="628"/>
        </pc:sldMkLst>
        <pc:spChg chg="add del">
          <ac:chgData name="Evelyn Rita Micelotta" userId="f50846dd-de9e-44ff-a12b-f96a541a3c65" providerId="ADAL" clId="{A14B7AD7-B109-4945-A3ED-F3E17B4E86CA}" dt="2020-09-07T21:18:51.728" v="5608"/>
          <ac:spMkLst>
            <pc:docMk/>
            <pc:sldMk cId="3678955638" sldId="628"/>
            <ac:spMk id="2" creationId="{EE0C06FB-E632-4B86-8887-2364ABD91FCC}"/>
          </ac:spMkLst>
        </pc:spChg>
        <pc:spChg chg="add mod">
          <ac:chgData name="Evelyn Rita Micelotta" userId="f50846dd-de9e-44ff-a12b-f96a541a3c65" providerId="ADAL" clId="{A14B7AD7-B109-4945-A3ED-F3E17B4E86CA}" dt="2020-09-07T21:20:54.044" v="5624" actId="1076"/>
          <ac:spMkLst>
            <pc:docMk/>
            <pc:sldMk cId="3678955638" sldId="628"/>
            <ac:spMk id="72" creationId="{E863FA27-D5BE-4603-AB2C-30EC841BA41B}"/>
          </ac:spMkLst>
        </pc:spChg>
        <pc:spChg chg="add del mod">
          <ac:chgData name="Evelyn Rita Micelotta" userId="f50846dd-de9e-44ff-a12b-f96a541a3c65" providerId="ADAL" clId="{A14B7AD7-B109-4945-A3ED-F3E17B4E86CA}" dt="2020-09-07T21:06:32.056" v="5318" actId="26606"/>
          <ac:spMkLst>
            <pc:docMk/>
            <pc:sldMk cId="3678955638" sldId="628"/>
            <ac:spMk id="136" creationId="{9A1CBC7C-321D-4B47-96A5-C32BC4DBAC07}"/>
          </ac:spMkLst>
        </pc:spChg>
        <pc:spChg chg="add del mod">
          <ac:chgData name="Evelyn Rita Micelotta" userId="f50846dd-de9e-44ff-a12b-f96a541a3c65" providerId="ADAL" clId="{A14B7AD7-B109-4945-A3ED-F3E17B4E86CA}" dt="2020-09-07T21:06:32.056" v="5318" actId="26606"/>
          <ac:spMkLst>
            <pc:docMk/>
            <pc:sldMk cId="3678955638" sldId="628"/>
            <ac:spMk id="138" creationId="{22F2B2A2-D44E-4091-A0F9-2BE3AF9F4D6C}"/>
          </ac:spMkLst>
        </pc:spChg>
        <pc:spChg chg="add del mod">
          <ac:chgData name="Evelyn Rita Micelotta" userId="f50846dd-de9e-44ff-a12b-f96a541a3c65" providerId="ADAL" clId="{A14B7AD7-B109-4945-A3ED-F3E17B4E86CA}" dt="2020-09-07T21:06:40.915" v="5320" actId="26606"/>
          <ac:spMkLst>
            <pc:docMk/>
            <pc:sldMk cId="3678955638" sldId="628"/>
            <ac:spMk id="140" creationId="{1ED9A110-1DAA-42C4-883B-602C833345E7}"/>
          </ac:spMkLst>
        </pc:spChg>
        <pc:spChg chg="add del mod">
          <ac:chgData name="Evelyn Rita Micelotta" userId="f50846dd-de9e-44ff-a12b-f96a541a3c65" providerId="ADAL" clId="{A14B7AD7-B109-4945-A3ED-F3E17B4E86CA}" dt="2020-09-07T21:06:40.915" v="5320" actId="26606"/>
          <ac:spMkLst>
            <pc:docMk/>
            <pc:sldMk cId="3678955638" sldId="628"/>
            <ac:spMk id="142" creationId="{68A6C3F9-4018-4BD3-9E0D-737231DD97F2}"/>
          </ac:spMkLst>
        </pc:spChg>
        <pc:spChg chg="add del mod">
          <ac:chgData name="Evelyn Rita Micelotta" userId="f50846dd-de9e-44ff-a12b-f96a541a3c65" providerId="ADAL" clId="{A14B7AD7-B109-4945-A3ED-F3E17B4E86CA}" dt="2020-09-07T21:06:40.915" v="5320" actId="26606"/>
          <ac:spMkLst>
            <pc:docMk/>
            <pc:sldMk cId="3678955638" sldId="628"/>
            <ac:spMk id="144" creationId="{545A407F-7181-4ADB-BC85-BAD92A905D51}"/>
          </ac:spMkLst>
        </pc:spChg>
        <pc:spChg chg="add del mod">
          <ac:chgData name="Evelyn Rita Micelotta" userId="f50846dd-de9e-44ff-a12b-f96a541a3c65" providerId="ADAL" clId="{A14B7AD7-B109-4945-A3ED-F3E17B4E86CA}" dt="2020-09-07T21:06:40.918" v="5321" actId="26606"/>
          <ac:spMkLst>
            <pc:docMk/>
            <pc:sldMk cId="3678955638" sldId="628"/>
            <ac:spMk id="36866" creationId="{00000000-0000-0000-0000-000000000000}"/>
          </ac:spMkLst>
        </pc:spChg>
        <pc:spChg chg="mod modVis">
          <ac:chgData name="Evelyn Rita Micelotta" userId="f50846dd-de9e-44ff-a12b-f96a541a3c65" providerId="ADAL" clId="{A14B7AD7-B109-4945-A3ED-F3E17B4E86CA}" dt="2020-09-07T21:07:01.438" v="5322" actId="26606"/>
          <ac:spMkLst>
            <pc:docMk/>
            <pc:sldMk cId="3678955638" sldId="628"/>
            <ac:spMk id="36867" creationId="{00000000-0000-0000-0000-000000000000}"/>
          </ac:spMkLst>
        </pc:spChg>
        <pc:spChg chg="add del mod">
          <ac:chgData name="Evelyn Rita Micelotta" userId="f50846dd-de9e-44ff-a12b-f96a541a3c65" providerId="ADAL" clId="{A14B7AD7-B109-4945-A3ED-F3E17B4E86CA}" dt="2020-09-07T21:06:40.915" v="5320" actId="26606"/>
          <ac:spMkLst>
            <pc:docMk/>
            <pc:sldMk cId="3678955638" sldId="628"/>
            <ac:spMk id="36869" creationId="{4C976FAC-7C63-41FE-9114-217AF0058FA8}"/>
          </ac:spMkLst>
        </pc:spChg>
        <pc:spChg chg="add del mod">
          <ac:chgData name="Evelyn Rita Micelotta" userId="f50846dd-de9e-44ff-a12b-f96a541a3c65" providerId="ADAL" clId="{A14B7AD7-B109-4945-A3ED-F3E17B4E86CA}" dt="2020-09-07T21:06:40.915" v="5320" actId="26606"/>
          <ac:spMkLst>
            <pc:docMk/>
            <pc:sldMk cId="3678955638" sldId="628"/>
            <ac:spMk id="36870" creationId="{9BF48754-7CF8-44FF-B4D5-3A7D098F3B3B}"/>
          </ac:spMkLst>
        </pc:spChg>
        <pc:spChg chg="add del mod">
          <ac:chgData name="Evelyn Rita Micelotta" userId="f50846dd-de9e-44ff-a12b-f96a541a3c65" providerId="ADAL" clId="{A14B7AD7-B109-4945-A3ED-F3E17B4E86CA}" dt="2020-09-07T21:07:01.438" v="5322" actId="26606"/>
          <ac:spMkLst>
            <pc:docMk/>
            <pc:sldMk cId="3678955638" sldId="628"/>
            <ac:spMk id="36872" creationId="{01785FC5-10EE-4041-96C0-2A28486407E8}"/>
          </ac:spMkLst>
        </pc:spChg>
        <pc:spChg chg="add del mod">
          <ac:chgData name="Evelyn Rita Micelotta" userId="f50846dd-de9e-44ff-a12b-f96a541a3c65" providerId="ADAL" clId="{A14B7AD7-B109-4945-A3ED-F3E17B4E86CA}" dt="2020-09-07T21:07:01.438" v="5322" actId="26606"/>
          <ac:spMkLst>
            <pc:docMk/>
            <pc:sldMk cId="3678955638" sldId="628"/>
            <ac:spMk id="36873" creationId="{F0151337-0C08-458D-8F97-A8DDC985153D}"/>
          </ac:spMkLst>
        </pc:spChg>
        <pc:spChg chg="add mod">
          <ac:chgData name="Evelyn Rita Micelotta" userId="f50846dd-de9e-44ff-a12b-f96a541a3c65" providerId="ADAL" clId="{A14B7AD7-B109-4945-A3ED-F3E17B4E86CA}" dt="2020-09-07T21:20:57.140" v="5625" actId="1076"/>
          <ac:spMkLst>
            <pc:docMk/>
            <pc:sldMk cId="3678955638" sldId="628"/>
            <ac:spMk id="36875" creationId="{929833F4-0C23-4195-87F3-ABD32570C00A}"/>
          </ac:spMkLst>
        </pc:spChg>
        <pc:spChg chg="add del mod">
          <ac:chgData name="Evelyn Rita Micelotta" userId="f50846dd-de9e-44ff-a12b-f96a541a3c65" providerId="ADAL" clId="{A14B7AD7-B109-4945-A3ED-F3E17B4E86CA}" dt="2020-09-07T21:17:21.253" v="5604" actId="478"/>
          <ac:spMkLst>
            <pc:docMk/>
            <pc:sldMk cId="3678955638" sldId="628"/>
            <ac:spMk id="36876" creationId="{108D296A-6B47-4408-9B9D-0C71339C4A5C}"/>
          </ac:spMkLst>
        </pc:spChg>
        <pc:grpChg chg="add del mod">
          <ac:chgData name="Evelyn Rita Micelotta" userId="f50846dd-de9e-44ff-a12b-f96a541a3c65" providerId="ADAL" clId="{A14B7AD7-B109-4945-A3ED-F3E17B4E86CA}" dt="2020-09-07T21:30:59.925" v="5630" actId="478"/>
          <ac:grpSpMkLst>
            <pc:docMk/>
            <pc:sldMk cId="3678955638" sldId="628"/>
            <ac:grpSpMk id="17" creationId="{4FDA32B7-1EF5-4EA2-A9EC-CD2FF44C4183}"/>
          </ac:grpSpMkLst>
        </pc:grpChg>
      </pc:sldChg>
      <pc:sldChg chg="add del">
        <pc:chgData name="Evelyn Rita Micelotta" userId="f50846dd-de9e-44ff-a12b-f96a541a3c65" providerId="ADAL" clId="{A14B7AD7-B109-4945-A3ED-F3E17B4E86CA}" dt="2020-09-07T22:28:20.040" v="6604" actId="2696"/>
        <pc:sldMkLst>
          <pc:docMk/>
          <pc:sldMk cId="3687690055" sldId="632"/>
        </pc:sldMkLst>
      </pc:sldChg>
      <pc:sldChg chg="addSp delSp modSp add mod modClrScheme modAnim chgLayout">
        <pc:chgData name="Evelyn Rita Micelotta" userId="f50846dd-de9e-44ff-a12b-f96a541a3c65" providerId="ADAL" clId="{A14B7AD7-B109-4945-A3ED-F3E17B4E86CA}" dt="2020-09-07T21:48:16.869" v="5785" actId="1076"/>
        <pc:sldMkLst>
          <pc:docMk/>
          <pc:sldMk cId="2715536836" sldId="637"/>
        </pc:sldMkLst>
        <pc:spChg chg="add del mod">
          <ac:chgData name="Evelyn Rita Micelotta" userId="f50846dd-de9e-44ff-a12b-f96a541a3c65" providerId="ADAL" clId="{A14B7AD7-B109-4945-A3ED-F3E17B4E86CA}" dt="2020-09-07T21:36:47.541" v="5655" actId="26606"/>
          <ac:spMkLst>
            <pc:docMk/>
            <pc:sldMk cId="2715536836" sldId="637"/>
            <ac:spMk id="77" creationId="{0F66CD46-4BF2-4652-8EC8-CE12112337FC}"/>
          </ac:spMkLst>
        </pc:spChg>
        <pc:spChg chg="add del mod">
          <ac:chgData name="Evelyn Rita Micelotta" userId="f50846dd-de9e-44ff-a12b-f96a541a3c65" providerId="ADAL" clId="{A14B7AD7-B109-4945-A3ED-F3E17B4E86CA}" dt="2020-09-07T21:36:47.541" v="5655" actId="26606"/>
          <ac:spMkLst>
            <pc:docMk/>
            <pc:sldMk cId="2715536836" sldId="637"/>
            <ac:spMk id="79" creationId="{B2FEC2F8-297E-40BB-B55A-1A339F209816}"/>
          </ac:spMkLst>
        </pc:spChg>
        <pc:spChg chg="add del mod">
          <ac:chgData name="Evelyn Rita Micelotta" userId="f50846dd-de9e-44ff-a12b-f96a541a3c65" providerId="ADAL" clId="{A14B7AD7-B109-4945-A3ED-F3E17B4E86CA}" dt="2020-09-07T21:36:47.541" v="5655" actId="26606"/>
          <ac:spMkLst>
            <pc:docMk/>
            <pc:sldMk cId="2715536836" sldId="637"/>
            <ac:spMk id="81" creationId="{1770B274-C22E-4EF5-87E2-8F36471BB4E1}"/>
          </ac:spMkLst>
        </pc:spChg>
        <pc:spChg chg="add del mod">
          <ac:chgData name="Evelyn Rita Micelotta" userId="f50846dd-de9e-44ff-a12b-f96a541a3c65" providerId="ADAL" clId="{A14B7AD7-B109-4945-A3ED-F3E17B4E86CA}" dt="2020-09-07T21:36:40.524" v="5652" actId="478"/>
          <ac:spMkLst>
            <pc:docMk/>
            <pc:sldMk cId="2715536836" sldId="637"/>
            <ac:spMk id="139" creationId="{34DE0680-3DA4-4918-944C-04E39D49DA20}"/>
          </ac:spMkLst>
        </pc:spChg>
        <pc:spChg chg="add del mod replId">
          <ac:chgData name="Evelyn Rita Micelotta" userId="f50846dd-de9e-44ff-a12b-f96a541a3c65" providerId="ADAL" clId="{A14B7AD7-B109-4945-A3ED-F3E17B4E86CA}" dt="2020-09-07T21:48:14.778" v="5784" actId="1076"/>
          <ac:spMkLst>
            <pc:docMk/>
            <pc:sldMk cId="2715536836" sldId="637"/>
            <ac:spMk id="30723" creationId="{00000000-0000-0000-0000-000000000000}"/>
          </ac:spMkLst>
        </pc:spChg>
        <pc:spChg chg="mod modVis">
          <ac:chgData name="Evelyn Rita Micelotta" userId="f50846dd-de9e-44ff-a12b-f96a541a3c65" providerId="ADAL" clId="{A14B7AD7-B109-4945-A3ED-F3E17B4E86CA}" dt="2020-09-07T21:36:47.544" v="5656" actId="26606"/>
          <ac:spMkLst>
            <pc:docMk/>
            <pc:sldMk cId="2715536836" sldId="637"/>
            <ac:spMk id="37893" creationId="{00000000-0000-0000-0000-000000000000}"/>
          </ac:spMkLst>
        </pc:spChg>
        <pc:picChg chg="add mod modCrop">
          <ac:chgData name="Evelyn Rita Micelotta" userId="f50846dd-de9e-44ff-a12b-f96a541a3c65" providerId="ADAL" clId="{A14B7AD7-B109-4945-A3ED-F3E17B4E86CA}" dt="2020-09-07T21:48:16.869" v="5785" actId="1076"/>
          <ac:picMkLst>
            <pc:docMk/>
            <pc:sldMk cId="2715536836" sldId="637"/>
            <ac:picMk id="9" creationId="{00DBA1EC-5170-4FEB-8129-491C84C5368A}"/>
          </ac:picMkLst>
        </pc:picChg>
        <pc:picChg chg="add del mod ord">
          <ac:chgData name="Evelyn Rita Micelotta" userId="f50846dd-de9e-44ff-a12b-f96a541a3c65" providerId="ADAL" clId="{A14B7AD7-B109-4945-A3ED-F3E17B4E86CA}" dt="2020-09-07T21:40:19.013" v="5755" actId="478"/>
          <ac:picMkLst>
            <pc:docMk/>
            <pc:sldMk cId="2715536836" sldId="637"/>
            <ac:picMk id="37895" creationId="{96EA7E7A-B8F0-4BA6-9E9D-12A19C0F9DFF}"/>
          </ac:picMkLst>
        </pc:picChg>
      </pc:sldChg>
      <pc:sldChg chg="add del">
        <pc:chgData name="Evelyn Rita Micelotta" userId="f50846dd-de9e-44ff-a12b-f96a541a3c65" providerId="ADAL" clId="{A14B7AD7-B109-4945-A3ED-F3E17B4E86CA}" dt="2020-09-07T21:56:13.317" v="5946" actId="2696"/>
        <pc:sldMkLst>
          <pc:docMk/>
          <pc:sldMk cId="2957219692" sldId="638"/>
        </pc:sldMkLst>
      </pc:sldChg>
      <pc:sldChg chg="add del">
        <pc:chgData name="Evelyn Rita Micelotta" userId="f50846dd-de9e-44ff-a12b-f96a541a3c65" providerId="ADAL" clId="{A14B7AD7-B109-4945-A3ED-F3E17B4E86CA}" dt="2020-09-07T21:55:50.440" v="5940" actId="2696"/>
        <pc:sldMkLst>
          <pc:docMk/>
          <pc:sldMk cId="3036140679" sldId="639"/>
        </pc:sldMkLst>
      </pc:sldChg>
      <pc:sldChg chg="add del">
        <pc:chgData name="Evelyn Rita Micelotta" userId="f50846dd-de9e-44ff-a12b-f96a541a3c65" providerId="ADAL" clId="{A14B7AD7-B109-4945-A3ED-F3E17B4E86CA}" dt="2020-09-07T21:55:51.489" v="5941" actId="2696"/>
        <pc:sldMkLst>
          <pc:docMk/>
          <pc:sldMk cId="77168094" sldId="640"/>
        </pc:sldMkLst>
      </pc:sldChg>
      <pc:sldChg chg="add del">
        <pc:chgData name="Evelyn Rita Micelotta" userId="f50846dd-de9e-44ff-a12b-f96a541a3c65" providerId="ADAL" clId="{A14B7AD7-B109-4945-A3ED-F3E17B4E86CA}" dt="2020-09-07T21:55:52.089" v="5942" actId="2696"/>
        <pc:sldMkLst>
          <pc:docMk/>
          <pc:sldMk cId="772925231" sldId="641"/>
        </pc:sldMkLst>
      </pc:sldChg>
      <pc:sldChg chg="add del">
        <pc:chgData name="Evelyn Rita Micelotta" userId="f50846dd-de9e-44ff-a12b-f96a541a3c65" providerId="ADAL" clId="{A14B7AD7-B109-4945-A3ED-F3E17B4E86CA}" dt="2020-09-07T21:56:14.341" v="5947" actId="2696"/>
        <pc:sldMkLst>
          <pc:docMk/>
          <pc:sldMk cId="1661695998" sldId="642"/>
        </pc:sldMkLst>
      </pc:sldChg>
      <pc:sldChg chg="modSp add del">
        <pc:chgData name="Evelyn Rita Micelotta" userId="f50846dd-de9e-44ff-a12b-f96a541a3c65" providerId="ADAL" clId="{A14B7AD7-B109-4945-A3ED-F3E17B4E86CA}" dt="2020-09-07T22:18:33.589" v="6140" actId="2696"/>
        <pc:sldMkLst>
          <pc:docMk/>
          <pc:sldMk cId="868117431" sldId="643"/>
        </pc:sldMkLst>
        <pc:spChg chg="mod">
          <ac:chgData name="Evelyn Rita Micelotta" userId="f50846dd-de9e-44ff-a12b-f96a541a3c65" providerId="ADAL" clId="{A14B7AD7-B109-4945-A3ED-F3E17B4E86CA}" dt="2020-09-05T15:52:08.235" v="1079"/>
          <ac:spMkLst>
            <pc:docMk/>
            <pc:sldMk cId="868117431" sldId="643"/>
            <ac:spMk id="29700" creationId="{00000000-0000-0000-0000-000000000000}"/>
          </ac:spMkLst>
        </pc:spChg>
      </pc:sldChg>
      <pc:sldChg chg="add del">
        <pc:chgData name="Evelyn Rita Micelotta" userId="f50846dd-de9e-44ff-a12b-f96a541a3c65" providerId="ADAL" clId="{A14B7AD7-B109-4945-A3ED-F3E17B4E86CA}" dt="2020-09-07T22:18:37.271" v="6141" actId="2696"/>
        <pc:sldMkLst>
          <pc:docMk/>
          <pc:sldMk cId="3291693418" sldId="644"/>
        </pc:sldMkLst>
      </pc:sldChg>
      <pc:sldChg chg="addSp delSp modSp add mod modClrScheme chgLayout modNotes">
        <pc:chgData name="Evelyn Rita Micelotta" userId="f50846dd-de9e-44ff-a12b-f96a541a3c65" providerId="ADAL" clId="{A14B7AD7-B109-4945-A3ED-F3E17B4E86CA}" dt="2020-09-09T15:37:05.634" v="6686" actId="1076"/>
        <pc:sldMkLst>
          <pc:docMk/>
          <pc:sldMk cId="538301912" sldId="645"/>
        </pc:sldMkLst>
        <pc:spChg chg="add mod">
          <ac:chgData name="Evelyn Rita Micelotta" userId="f50846dd-de9e-44ff-a12b-f96a541a3c65" providerId="ADAL" clId="{A14B7AD7-B109-4945-A3ED-F3E17B4E86CA}" dt="2020-09-09T15:35:57.739" v="6673" actId="1037"/>
          <ac:spMkLst>
            <pc:docMk/>
            <pc:sldMk cId="538301912" sldId="645"/>
            <ac:spMk id="2" creationId="{D2331373-A556-49FA-B9D7-2164690049CD}"/>
          </ac:spMkLst>
        </pc:spChg>
        <pc:spChg chg="add mod">
          <ac:chgData name="Evelyn Rita Micelotta" userId="f50846dd-de9e-44ff-a12b-f96a541a3c65" providerId="ADAL" clId="{A14B7AD7-B109-4945-A3ED-F3E17B4E86CA}" dt="2020-09-09T15:36:22.332" v="6677" actId="20577"/>
          <ac:spMkLst>
            <pc:docMk/>
            <pc:sldMk cId="538301912" sldId="645"/>
            <ac:spMk id="10" creationId="{50091C2E-274C-4C9D-90EE-234BC13A670E}"/>
          </ac:spMkLst>
        </pc:spChg>
        <pc:spChg chg="add mod">
          <ac:chgData name="Evelyn Rita Micelotta" userId="f50846dd-de9e-44ff-a12b-f96a541a3c65" providerId="ADAL" clId="{A14B7AD7-B109-4945-A3ED-F3E17B4E86CA}" dt="2020-09-09T15:36:54.380" v="6684" actId="20577"/>
          <ac:spMkLst>
            <pc:docMk/>
            <pc:sldMk cId="538301912" sldId="645"/>
            <ac:spMk id="11" creationId="{178DE948-45C3-4788-97D5-BAA9091A6499}"/>
          </ac:spMkLst>
        </pc:spChg>
        <pc:spChg chg="add del mod">
          <ac:chgData name="Evelyn Rita Micelotta" userId="f50846dd-de9e-44ff-a12b-f96a541a3c65" providerId="ADAL" clId="{A14B7AD7-B109-4945-A3ED-F3E17B4E86CA}" dt="2020-09-07T22:19:25.448" v="6143" actId="26606"/>
          <ac:spMkLst>
            <pc:docMk/>
            <pc:sldMk cId="538301912" sldId="645"/>
            <ac:spMk id="73" creationId="{C2EF45FF-7CA3-4B0E-BEF6-234BC00AA226}"/>
          </ac:spMkLst>
        </pc:spChg>
        <pc:spChg chg="mod ord modVis">
          <ac:chgData name="Evelyn Rita Micelotta" userId="f50846dd-de9e-44ff-a12b-f96a541a3c65" providerId="ADAL" clId="{A14B7AD7-B109-4945-A3ED-F3E17B4E86CA}" dt="2020-09-07T22:32:28.738" v="6644" actId="26606"/>
          <ac:spMkLst>
            <pc:docMk/>
            <pc:sldMk cId="538301912" sldId="645"/>
            <ac:spMk id="50178" creationId="{00000000-0000-0000-0000-000000000000}"/>
          </ac:spMkLst>
        </pc:spChg>
        <pc:spChg chg="mod ord">
          <ac:chgData name="Evelyn Rita Micelotta" userId="f50846dd-de9e-44ff-a12b-f96a541a3c65" providerId="ADAL" clId="{A14B7AD7-B109-4945-A3ED-F3E17B4E86CA}" dt="2020-09-07T22:32:28.738" v="6644" actId="26606"/>
          <ac:spMkLst>
            <pc:docMk/>
            <pc:sldMk cId="538301912" sldId="645"/>
            <ac:spMk id="50179" creationId="{00000000-0000-0000-0000-000000000000}"/>
          </ac:spMkLst>
        </pc:spChg>
        <pc:spChg chg="add mod">
          <ac:chgData name="Evelyn Rita Micelotta" userId="f50846dd-de9e-44ff-a12b-f96a541a3c65" providerId="ADAL" clId="{A14B7AD7-B109-4945-A3ED-F3E17B4E86CA}" dt="2020-09-07T22:32:45.315" v="6649" actId="1076"/>
          <ac:spMkLst>
            <pc:docMk/>
            <pc:sldMk cId="538301912" sldId="645"/>
            <ac:spMk id="50180" creationId="{00000000-0000-0000-0000-000000000000}"/>
          </ac:spMkLst>
        </pc:spChg>
        <pc:spChg chg="add del mod">
          <ac:chgData name="Evelyn Rita Micelotta" userId="f50846dd-de9e-44ff-a12b-f96a541a3c65" providerId="ADAL" clId="{A14B7AD7-B109-4945-A3ED-F3E17B4E86CA}" dt="2020-09-07T22:32:28.738" v="6644" actId="26606"/>
          <ac:spMkLst>
            <pc:docMk/>
            <pc:sldMk cId="538301912" sldId="645"/>
            <ac:spMk id="50182" creationId="{28499F3E-909B-4B5A-A91A-1EC1E191788F}"/>
          </ac:spMkLst>
        </pc:spChg>
        <pc:spChg chg="del mod ord replId">
          <ac:chgData name="Evelyn Rita Micelotta" userId="f50846dd-de9e-44ff-a12b-f96a541a3c65" providerId="ADAL" clId="{A14B7AD7-B109-4945-A3ED-F3E17B4E86CA}" dt="2020-09-07T22:32:28.738" v="6644" actId="26606"/>
          <ac:spMkLst>
            <pc:docMk/>
            <pc:sldMk cId="538301912" sldId="645"/>
            <ac:spMk id="50184" creationId="{00000000-0000-0000-0000-000000000000}"/>
          </ac:spMkLst>
        </pc:spChg>
        <pc:picChg chg="add mod ord">
          <ac:chgData name="Evelyn Rita Micelotta" userId="f50846dd-de9e-44ff-a12b-f96a541a3c65" providerId="ADAL" clId="{A14B7AD7-B109-4945-A3ED-F3E17B4E86CA}" dt="2020-09-09T15:37:05.634" v="6686" actId="1076"/>
          <ac:picMkLst>
            <pc:docMk/>
            <pc:sldMk cId="538301912" sldId="645"/>
            <ac:picMk id="9218" creationId="{C4EBA302-3C6F-4B8F-94B6-FBE50029FEA6}"/>
          </ac:picMkLst>
        </pc:picChg>
      </pc:sldChg>
      <pc:sldChg chg="add del">
        <pc:chgData name="Evelyn Rita Micelotta" userId="f50846dd-de9e-44ff-a12b-f96a541a3c65" providerId="ADAL" clId="{A14B7AD7-B109-4945-A3ED-F3E17B4E86CA}" dt="2020-09-07T22:28:17.647" v="6602" actId="2696"/>
        <pc:sldMkLst>
          <pc:docMk/>
          <pc:sldMk cId="429507090" sldId="646"/>
        </pc:sldMkLst>
      </pc:sldChg>
      <pc:sldChg chg="modSp add del">
        <pc:chgData name="Evelyn Rita Micelotta" userId="f50846dd-de9e-44ff-a12b-f96a541a3c65" providerId="ADAL" clId="{A14B7AD7-B109-4945-A3ED-F3E17B4E86CA}" dt="2020-09-07T22:28:22.387" v="6605" actId="2696"/>
        <pc:sldMkLst>
          <pc:docMk/>
          <pc:sldMk cId="1078942923" sldId="648"/>
        </pc:sldMkLst>
        <pc:spChg chg="mod">
          <ac:chgData name="Evelyn Rita Micelotta" userId="f50846dd-de9e-44ff-a12b-f96a541a3c65" providerId="ADAL" clId="{A14B7AD7-B109-4945-A3ED-F3E17B4E86CA}" dt="2020-09-05T15:52:08.235" v="1079"/>
          <ac:spMkLst>
            <pc:docMk/>
            <pc:sldMk cId="1078942923" sldId="648"/>
            <ac:spMk id="17411" creationId="{00000000-0000-0000-0000-000000000000}"/>
          </ac:spMkLst>
        </pc:spChg>
      </pc:sldChg>
      <pc:sldChg chg="add del">
        <pc:chgData name="Evelyn Rita Micelotta" userId="f50846dd-de9e-44ff-a12b-f96a541a3c65" providerId="ADAL" clId="{A14B7AD7-B109-4945-A3ED-F3E17B4E86CA}" dt="2020-09-07T22:28:42.359" v="6606" actId="2696"/>
        <pc:sldMkLst>
          <pc:docMk/>
          <pc:sldMk cId="1301527151" sldId="649"/>
        </pc:sldMkLst>
      </pc:sldChg>
      <pc:sldChg chg="add del">
        <pc:chgData name="Evelyn Rita Micelotta" userId="f50846dd-de9e-44ff-a12b-f96a541a3c65" providerId="ADAL" clId="{A14B7AD7-B109-4945-A3ED-F3E17B4E86CA}" dt="2020-09-05T16:30:52.937" v="2117" actId="2696"/>
        <pc:sldMkLst>
          <pc:docMk/>
          <pc:sldMk cId="3879842008" sldId="652"/>
        </pc:sldMkLst>
      </pc:sldChg>
      <pc:sldChg chg="add del">
        <pc:chgData name="Evelyn Rita Micelotta" userId="f50846dd-de9e-44ff-a12b-f96a541a3c65" providerId="ADAL" clId="{A14B7AD7-B109-4945-A3ED-F3E17B4E86CA}" dt="2020-09-05T16:31:05.660" v="2125" actId="2696"/>
        <pc:sldMkLst>
          <pc:docMk/>
          <pc:sldMk cId="1419585892" sldId="655"/>
        </pc:sldMkLst>
      </pc:sldChg>
      <pc:sldChg chg="add del">
        <pc:chgData name="Evelyn Rita Micelotta" userId="f50846dd-de9e-44ff-a12b-f96a541a3c65" providerId="ADAL" clId="{A14B7AD7-B109-4945-A3ED-F3E17B4E86CA}" dt="2020-09-07T22:31:12.958" v="6640" actId="2696"/>
        <pc:sldMkLst>
          <pc:docMk/>
          <pc:sldMk cId="1208614099" sldId="657"/>
        </pc:sldMkLst>
      </pc:sldChg>
      <pc:sldChg chg="add del">
        <pc:chgData name="Evelyn Rita Micelotta" userId="f50846dd-de9e-44ff-a12b-f96a541a3c65" providerId="ADAL" clId="{A14B7AD7-B109-4945-A3ED-F3E17B4E86CA}" dt="2020-09-07T21:55:49.651" v="5939" actId="2696"/>
        <pc:sldMkLst>
          <pc:docMk/>
          <pc:sldMk cId="1978384800" sldId="659"/>
        </pc:sldMkLst>
      </pc:sldChg>
      <pc:sldChg chg="addSp modSp add">
        <pc:chgData name="Evelyn Rita Micelotta" userId="f50846dd-de9e-44ff-a12b-f96a541a3c65" providerId="ADAL" clId="{A14B7AD7-B109-4945-A3ED-F3E17B4E86CA}" dt="2020-09-09T15:48:55.031" v="6690" actId="1076"/>
        <pc:sldMkLst>
          <pc:docMk/>
          <pc:sldMk cId="422668009" sldId="660"/>
        </pc:sldMkLst>
        <pc:spChg chg="mod">
          <ac:chgData name="Evelyn Rita Micelotta" userId="f50846dd-de9e-44ff-a12b-f96a541a3c65" providerId="ADAL" clId="{A14B7AD7-B109-4945-A3ED-F3E17B4E86CA}" dt="2020-09-07T22:34:15.196" v="6653" actId="20577"/>
          <ac:spMkLst>
            <pc:docMk/>
            <pc:sldMk cId="422668009" sldId="660"/>
            <ac:spMk id="3" creationId="{00000000-0000-0000-0000-000000000000}"/>
          </ac:spMkLst>
        </pc:spChg>
        <pc:spChg chg="mod">
          <ac:chgData name="Evelyn Rita Micelotta" userId="f50846dd-de9e-44ff-a12b-f96a541a3c65" providerId="ADAL" clId="{A14B7AD7-B109-4945-A3ED-F3E17B4E86CA}" dt="2020-09-07T22:29:22.488" v="6625" actId="1076"/>
          <ac:spMkLst>
            <pc:docMk/>
            <pc:sldMk cId="422668009" sldId="660"/>
            <ac:spMk id="9218" creationId="{00000000-0000-0000-0000-000000000000}"/>
          </ac:spMkLst>
        </pc:spChg>
        <pc:picChg chg="mod">
          <ac:chgData name="Evelyn Rita Micelotta" userId="f50846dd-de9e-44ff-a12b-f96a541a3c65" providerId="ADAL" clId="{A14B7AD7-B109-4945-A3ED-F3E17B4E86CA}" dt="2020-09-07T22:30:14.394" v="6628" actId="14100"/>
          <ac:picMkLst>
            <pc:docMk/>
            <pc:sldMk cId="422668009" sldId="660"/>
            <ac:picMk id="2" creationId="{00000000-0000-0000-0000-000000000000}"/>
          </ac:picMkLst>
        </pc:picChg>
        <pc:picChg chg="add mod">
          <ac:chgData name="Evelyn Rita Micelotta" userId="f50846dd-de9e-44ff-a12b-f96a541a3c65" providerId="ADAL" clId="{A14B7AD7-B109-4945-A3ED-F3E17B4E86CA}" dt="2020-09-09T15:48:55.031" v="6690" actId="1076"/>
          <ac:picMkLst>
            <pc:docMk/>
            <pc:sldMk cId="422668009" sldId="660"/>
            <ac:picMk id="5" creationId="{800D46F1-2303-468A-937D-A61E975582B1}"/>
          </ac:picMkLst>
        </pc:picChg>
        <pc:picChg chg="add mod">
          <ac:chgData name="Evelyn Rita Micelotta" userId="f50846dd-de9e-44ff-a12b-f96a541a3c65" providerId="ADAL" clId="{A14B7AD7-B109-4945-A3ED-F3E17B4E86CA}" dt="2020-09-07T22:30:56.348" v="6639" actId="1076"/>
          <ac:picMkLst>
            <pc:docMk/>
            <pc:sldMk cId="422668009" sldId="660"/>
            <ac:picMk id="8194" creationId="{38F6CE75-AC3F-4FEC-A329-116F180B9DCC}"/>
          </ac:picMkLst>
        </pc:picChg>
        <pc:picChg chg="mod">
          <ac:chgData name="Evelyn Rita Micelotta" userId="f50846dd-de9e-44ff-a12b-f96a541a3c65" providerId="ADAL" clId="{A14B7AD7-B109-4945-A3ED-F3E17B4E86CA}" dt="2020-09-07T22:30:54.961" v="6638" actId="1076"/>
          <ac:picMkLst>
            <pc:docMk/>
            <pc:sldMk cId="422668009" sldId="660"/>
            <ac:picMk id="9221" creationId="{00000000-0000-0000-0000-000000000000}"/>
          </ac:picMkLst>
        </pc:picChg>
      </pc:sldChg>
      <pc:sldChg chg="add del">
        <pc:chgData name="Evelyn Rita Micelotta" userId="f50846dd-de9e-44ff-a12b-f96a541a3c65" providerId="ADAL" clId="{A14B7AD7-B109-4945-A3ED-F3E17B4E86CA}" dt="2020-09-05T16:30:56.257" v="2119" actId="2696"/>
        <pc:sldMkLst>
          <pc:docMk/>
          <pc:sldMk cId="194901861" sldId="662"/>
        </pc:sldMkLst>
      </pc:sldChg>
      <pc:sldChg chg="add del">
        <pc:chgData name="Evelyn Rita Micelotta" userId="f50846dd-de9e-44ff-a12b-f96a541a3c65" providerId="ADAL" clId="{A14B7AD7-B109-4945-A3ED-F3E17B4E86CA}" dt="2020-09-05T16:30:57.947" v="2120" actId="2696"/>
        <pc:sldMkLst>
          <pc:docMk/>
          <pc:sldMk cId="3067468344" sldId="663"/>
        </pc:sldMkLst>
      </pc:sldChg>
      <pc:sldChg chg="add del">
        <pc:chgData name="Evelyn Rita Micelotta" userId="f50846dd-de9e-44ff-a12b-f96a541a3c65" providerId="ADAL" clId="{A14B7AD7-B109-4945-A3ED-F3E17B4E86CA}" dt="2020-09-05T16:31:01.307" v="2122" actId="2696"/>
        <pc:sldMkLst>
          <pc:docMk/>
          <pc:sldMk cId="2317509673" sldId="664"/>
        </pc:sldMkLst>
      </pc:sldChg>
      <pc:sldChg chg="modSp add del">
        <pc:chgData name="Evelyn Rita Micelotta" userId="f50846dd-de9e-44ff-a12b-f96a541a3c65" providerId="ADAL" clId="{A14B7AD7-B109-4945-A3ED-F3E17B4E86CA}" dt="2020-09-05T16:31:02.708" v="2123" actId="2696"/>
        <pc:sldMkLst>
          <pc:docMk/>
          <pc:sldMk cId="3076855880" sldId="665"/>
        </pc:sldMkLst>
        <pc:spChg chg="mod">
          <ac:chgData name="Evelyn Rita Micelotta" userId="f50846dd-de9e-44ff-a12b-f96a541a3c65" providerId="ADAL" clId="{A14B7AD7-B109-4945-A3ED-F3E17B4E86CA}" dt="2020-09-05T15:52:08.235" v="1079"/>
          <ac:spMkLst>
            <pc:docMk/>
            <pc:sldMk cId="3076855880" sldId="665"/>
            <ac:spMk id="3" creationId="{00000000-0000-0000-0000-000000000000}"/>
          </ac:spMkLst>
        </pc:spChg>
      </pc:sldChg>
      <pc:sldChg chg="add del">
        <pc:chgData name="Evelyn Rita Micelotta" userId="f50846dd-de9e-44ff-a12b-f96a541a3c65" providerId="ADAL" clId="{A14B7AD7-B109-4945-A3ED-F3E17B4E86CA}" dt="2020-09-05T16:31:04.209" v="2124" actId="2696"/>
        <pc:sldMkLst>
          <pc:docMk/>
          <pc:sldMk cId="3983860877" sldId="666"/>
        </pc:sldMkLst>
      </pc:sldChg>
      <pc:sldChg chg="add del">
        <pc:chgData name="Evelyn Rita Micelotta" userId="f50846dd-de9e-44ff-a12b-f96a541a3c65" providerId="ADAL" clId="{A14B7AD7-B109-4945-A3ED-F3E17B4E86CA}" dt="2020-09-07T22:28:19.301" v="6603" actId="2696"/>
        <pc:sldMkLst>
          <pc:docMk/>
          <pc:sldMk cId="2042794892" sldId="667"/>
        </pc:sldMkLst>
      </pc:sldChg>
      <pc:sldChg chg="addSp delSp modSp add">
        <pc:chgData name="Evelyn Rita Micelotta" userId="f50846dd-de9e-44ff-a12b-f96a541a3c65" providerId="ADAL" clId="{A14B7AD7-B109-4945-A3ED-F3E17B4E86CA}" dt="2020-09-05T15:52:08.235" v="1079"/>
        <pc:sldMkLst>
          <pc:docMk/>
          <pc:sldMk cId="1857651080" sldId="668"/>
        </pc:sldMkLst>
        <pc:spChg chg="del">
          <ac:chgData name="Evelyn Rita Micelotta" userId="f50846dd-de9e-44ff-a12b-f96a541a3c65" providerId="ADAL" clId="{A14B7AD7-B109-4945-A3ED-F3E17B4E86CA}" dt="2020-09-05T14:54:31.316" v="217" actId="931"/>
          <ac:spMkLst>
            <pc:docMk/>
            <pc:sldMk cId="1857651080" sldId="668"/>
            <ac:spMk id="2" creationId="{D60E8698-5D3B-4CC1-9E80-F5A75AC439D5}"/>
          </ac:spMkLst>
        </pc:spChg>
        <pc:spChg chg="mod">
          <ac:chgData name="Evelyn Rita Micelotta" userId="f50846dd-de9e-44ff-a12b-f96a541a3c65" providerId="ADAL" clId="{A14B7AD7-B109-4945-A3ED-F3E17B4E86CA}" dt="2020-09-05T15:52:08.235" v="1079"/>
          <ac:spMkLst>
            <pc:docMk/>
            <pc:sldMk cId="1857651080" sldId="668"/>
            <ac:spMk id="3" creationId="{4AE679F1-138E-407C-9245-F7089488058F}"/>
          </ac:spMkLst>
        </pc:spChg>
        <pc:graphicFrameChg chg="add mod modGraphic">
          <ac:chgData name="Evelyn Rita Micelotta" userId="f50846dd-de9e-44ff-a12b-f96a541a3c65" providerId="ADAL" clId="{A14B7AD7-B109-4945-A3ED-F3E17B4E86CA}" dt="2020-09-05T14:42:07.110" v="216" actId="20577"/>
          <ac:graphicFrameMkLst>
            <pc:docMk/>
            <pc:sldMk cId="1857651080" sldId="668"/>
            <ac:graphicFrameMk id="5" creationId="{ED9F7404-07B8-493D-A2B7-DF7C87764E73}"/>
          </ac:graphicFrameMkLst>
        </pc:graphicFrameChg>
        <pc:picChg chg="add mod">
          <ac:chgData name="Evelyn Rita Micelotta" userId="f50846dd-de9e-44ff-a12b-f96a541a3c65" providerId="ADAL" clId="{A14B7AD7-B109-4945-A3ED-F3E17B4E86CA}" dt="2020-09-05T14:54:37.659" v="221" actId="14100"/>
          <ac:picMkLst>
            <pc:docMk/>
            <pc:sldMk cId="1857651080" sldId="668"/>
            <ac:picMk id="7" creationId="{4DCE2C2D-148B-4333-82F4-C57325B8AA74}"/>
          </ac:picMkLst>
        </pc:picChg>
      </pc:sldChg>
      <pc:sldChg chg="addSp delSp modSp add mod modClrScheme chgLayout">
        <pc:chgData name="Evelyn Rita Micelotta" userId="f50846dd-de9e-44ff-a12b-f96a541a3c65" providerId="ADAL" clId="{A14B7AD7-B109-4945-A3ED-F3E17B4E86CA}" dt="2020-09-09T15:19:47.263" v="6660" actId="1076"/>
        <pc:sldMkLst>
          <pc:docMk/>
          <pc:sldMk cId="1139100773" sldId="669"/>
        </pc:sldMkLst>
        <pc:spChg chg="del">
          <ac:chgData name="Evelyn Rita Micelotta" userId="f50846dd-de9e-44ff-a12b-f96a541a3c65" providerId="ADAL" clId="{A14B7AD7-B109-4945-A3ED-F3E17B4E86CA}" dt="2020-09-05T15:10:28.826" v="224"/>
          <ac:spMkLst>
            <pc:docMk/>
            <pc:sldMk cId="1139100773" sldId="669"/>
            <ac:spMk id="2" creationId="{0704555B-9A9C-47CB-B139-5B44323A0483}"/>
          </ac:spMkLst>
        </pc:spChg>
        <pc:spChg chg="del">
          <ac:chgData name="Evelyn Rita Micelotta" userId="f50846dd-de9e-44ff-a12b-f96a541a3c65" providerId="ADAL" clId="{A14B7AD7-B109-4945-A3ED-F3E17B4E86CA}" dt="2020-09-05T15:11:11.178" v="229" actId="26606"/>
          <ac:spMkLst>
            <pc:docMk/>
            <pc:sldMk cId="1139100773" sldId="669"/>
            <ac:spMk id="3" creationId="{89D0B0EA-4874-40F2-B534-6B64BB4E9731}"/>
          </ac:spMkLst>
        </pc:spChg>
        <pc:spChg chg="del">
          <ac:chgData name="Evelyn Rita Micelotta" userId="f50846dd-de9e-44ff-a12b-f96a541a3c65" providerId="ADAL" clId="{A14B7AD7-B109-4945-A3ED-F3E17B4E86CA}" dt="2020-09-05T15:11:11.178" v="229" actId="26606"/>
          <ac:spMkLst>
            <pc:docMk/>
            <pc:sldMk cId="1139100773" sldId="669"/>
            <ac:spMk id="4" creationId="{3B842B93-11DA-46DE-BE10-2114FB1CB821}"/>
          </ac:spMkLst>
        </pc:spChg>
        <pc:spChg chg="add del">
          <ac:chgData name="Evelyn Rita Micelotta" userId="f50846dd-de9e-44ff-a12b-f96a541a3c65" providerId="ADAL" clId="{A14B7AD7-B109-4945-A3ED-F3E17B4E86CA}" dt="2020-09-05T15:10:26.745" v="223"/>
          <ac:spMkLst>
            <pc:docMk/>
            <pc:sldMk cId="1139100773" sldId="669"/>
            <ac:spMk id="5" creationId="{48A16FFC-06B9-44EE-8F3D-F6A4A463F1C8}"/>
          </ac:spMkLst>
        </pc:spChg>
        <pc:spChg chg="add del">
          <ac:chgData name="Evelyn Rita Micelotta" userId="f50846dd-de9e-44ff-a12b-f96a541a3c65" providerId="ADAL" clId="{A14B7AD7-B109-4945-A3ED-F3E17B4E86CA}" dt="2020-09-05T15:10:32.347" v="225" actId="478"/>
          <ac:spMkLst>
            <pc:docMk/>
            <pc:sldMk cId="1139100773" sldId="669"/>
            <ac:spMk id="6" creationId="{D9C13922-A8D2-41B4-906E-1319EC3FB2DB}"/>
          </ac:spMkLst>
        </pc:spChg>
        <pc:picChg chg="add mod">
          <ac:chgData name="Evelyn Rita Micelotta" userId="f50846dd-de9e-44ff-a12b-f96a541a3c65" providerId="ADAL" clId="{A14B7AD7-B109-4945-A3ED-F3E17B4E86CA}" dt="2020-09-05T15:11:11.178" v="229" actId="26606"/>
          <ac:picMkLst>
            <pc:docMk/>
            <pc:sldMk cId="1139100773" sldId="669"/>
            <ac:picMk id="8" creationId="{7873090D-E3A9-46D3-8ADE-5ACF4FA475BB}"/>
          </ac:picMkLst>
        </pc:picChg>
        <pc:picChg chg="add mod">
          <ac:chgData name="Evelyn Rita Micelotta" userId="f50846dd-de9e-44ff-a12b-f96a541a3c65" providerId="ADAL" clId="{A14B7AD7-B109-4945-A3ED-F3E17B4E86CA}" dt="2020-09-09T15:19:47.263" v="6660" actId="1076"/>
          <ac:picMkLst>
            <pc:docMk/>
            <pc:sldMk cId="1139100773" sldId="669"/>
            <ac:picMk id="10" creationId="{EEB5D9E7-2F9A-4B0B-A5D4-4CD59A88E5C3}"/>
          </ac:picMkLst>
        </pc:picChg>
      </pc:sldChg>
      <pc:sldChg chg="addSp delSp modSp add">
        <pc:chgData name="Evelyn Rita Micelotta" userId="f50846dd-de9e-44ff-a12b-f96a541a3c65" providerId="ADAL" clId="{A14B7AD7-B109-4945-A3ED-F3E17B4E86CA}" dt="2020-09-05T20:51:05.389" v="2258" actId="20577"/>
        <pc:sldMkLst>
          <pc:docMk/>
          <pc:sldMk cId="4223693169" sldId="670"/>
        </pc:sldMkLst>
        <pc:spChg chg="del">
          <ac:chgData name="Evelyn Rita Micelotta" userId="f50846dd-de9e-44ff-a12b-f96a541a3c65" providerId="ADAL" clId="{A14B7AD7-B109-4945-A3ED-F3E17B4E86CA}" dt="2020-09-05T15:17:40.242" v="739"/>
          <ac:spMkLst>
            <pc:docMk/>
            <pc:sldMk cId="4223693169" sldId="670"/>
            <ac:spMk id="2" creationId="{B12071EC-7053-4005-A366-CEBC4C50E2D0}"/>
          </ac:spMkLst>
        </pc:spChg>
        <pc:spChg chg="mod">
          <ac:chgData name="Evelyn Rita Micelotta" userId="f50846dd-de9e-44ff-a12b-f96a541a3c65" providerId="ADAL" clId="{A14B7AD7-B109-4945-A3ED-F3E17B4E86CA}" dt="2020-09-05T15:12:57.514" v="269" actId="20577"/>
          <ac:spMkLst>
            <pc:docMk/>
            <pc:sldMk cId="4223693169" sldId="670"/>
            <ac:spMk id="3" creationId="{0B4E1D66-ABC5-4F36-9799-92B32EA203DC}"/>
          </ac:spMkLst>
        </pc:spChg>
        <pc:spChg chg="mod">
          <ac:chgData name="Evelyn Rita Micelotta" userId="f50846dd-de9e-44ff-a12b-f96a541a3c65" providerId="ADAL" clId="{A14B7AD7-B109-4945-A3ED-F3E17B4E86CA}" dt="2020-09-05T20:51:05.389" v="2258" actId="20577"/>
          <ac:spMkLst>
            <pc:docMk/>
            <pc:sldMk cId="4223693169" sldId="670"/>
            <ac:spMk id="4" creationId="{328FF688-C076-4439-852F-DF29D748E272}"/>
          </ac:spMkLst>
        </pc:spChg>
        <pc:spChg chg="add del mod">
          <ac:chgData name="Evelyn Rita Micelotta" userId="f50846dd-de9e-44ff-a12b-f96a541a3c65" providerId="ADAL" clId="{A14B7AD7-B109-4945-A3ED-F3E17B4E86CA}" dt="2020-09-05T15:26:46.525" v="745"/>
          <ac:spMkLst>
            <pc:docMk/>
            <pc:sldMk cId="4223693169" sldId="670"/>
            <ac:spMk id="5" creationId="{AE76E310-E0A3-4F19-9F93-08477E6DA1FF}"/>
          </ac:spMkLst>
        </pc:spChg>
        <pc:picChg chg="add del mod">
          <ac:chgData name="Evelyn Rita Micelotta" userId="f50846dd-de9e-44ff-a12b-f96a541a3c65" providerId="ADAL" clId="{A14B7AD7-B109-4945-A3ED-F3E17B4E86CA}" dt="2020-09-05T15:18:04.366" v="744" actId="478"/>
          <ac:picMkLst>
            <pc:docMk/>
            <pc:sldMk cId="4223693169" sldId="670"/>
            <ac:picMk id="4098" creationId="{5CAEE737-C891-42DC-8606-DDE741B0930F}"/>
          </ac:picMkLst>
        </pc:picChg>
        <pc:picChg chg="add mod">
          <ac:chgData name="Evelyn Rita Micelotta" userId="f50846dd-de9e-44ff-a12b-f96a541a3c65" providerId="ADAL" clId="{A14B7AD7-B109-4945-A3ED-F3E17B4E86CA}" dt="2020-09-05T15:27:13.002" v="749" actId="732"/>
          <ac:picMkLst>
            <pc:docMk/>
            <pc:sldMk cId="4223693169" sldId="670"/>
            <ac:picMk id="4100" creationId="{8B3B1AE5-0122-4D5D-9469-D348F3F6E675}"/>
          </ac:picMkLst>
        </pc:picChg>
      </pc:sldChg>
      <pc:sldChg chg="addSp delSp modSp add mod setBg">
        <pc:chgData name="Evelyn Rita Micelotta" userId="f50846dd-de9e-44ff-a12b-f96a541a3c65" providerId="ADAL" clId="{A14B7AD7-B109-4945-A3ED-F3E17B4E86CA}" dt="2020-09-05T16:30:26.760" v="2113" actId="403"/>
        <pc:sldMkLst>
          <pc:docMk/>
          <pc:sldMk cId="1198834610" sldId="671"/>
        </pc:sldMkLst>
        <pc:spChg chg="add del mod">
          <ac:chgData name="Evelyn Rita Micelotta" userId="f50846dd-de9e-44ff-a12b-f96a541a3c65" providerId="ADAL" clId="{A14B7AD7-B109-4945-A3ED-F3E17B4E86CA}" dt="2020-09-05T16:00:45.275" v="1270"/>
          <ac:spMkLst>
            <pc:docMk/>
            <pc:sldMk cId="1198834610" sldId="671"/>
            <ac:spMk id="2" creationId="{C2C9A30D-54C7-45F0-8E8D-B1903343AB76}"/>
          </ac:spMkLst>
        </pc:spChg>
        <pc:spChg chg="add del mod">
          <ac:chgData name="Evelyn Rita Micelotta" userId="f50846dd-de9e-44ff-a12b-f96a541a3c65" providerId="ADAL" clId="{A14B7AD7-B109-4945-A3ED-F3E17B4E86CA}" dt="2020-09-05T16:03:55.377" v="1313" actId="20577"/>
          <ac:spMkLst>
            <pc:docMk/>
            <pc:sldMk cId="1198834610" sldId="671"/>
            <ac:spMk id="3" creationId="{A5D4252D-1A15-414F-8C68-29FAA18C9209}"/>
          </ac:spMkLst>
        </pc:spChg>
        <pc:spChg chg="add mod">
          <ac:chgData name="Evelyn Rita Micelotta" userId="f50846dd-de9e-44ff-a12b-f96a541a3c65" providerId="ADAL" clId="{A14B7AD7-B109-4945-A3ED-F3E17B4E86CA}" dt="2020-09-05T16:30:26.760" v="2113" actId="403"/>
          <ac:spMkLst>
            <pc:docMk/>
            <pc:sldMk cId="1198834610" sldId="671"/>
            <ac:spMk id="5" creationId="{924FC9AB-C6A9-4189-8C37-B31B4B0E8CB1}"/>
          </ac:spMkLst>
        </pc:spChg>
        <pc:spChg chg="add del">
          <ac:chgData name="Evelyn Rita Micelotta" userId="f50846dd-de9e-44ff-a12b-f96a541a3c65" providerId="ADAL" clId="{A14B7AD7-B109-4945-A3ED-F3E17B4E86CA}" dt="2020-09-05T15:52:06.481" v="1077" actId="26606"/>
          <ac:spMkLst>
            <pc:docMk/>
            <pc:sldMk cId="1198834610" sldId="671"/>
            <ac:spMk id="9" creationId="{388DD50E-1D2D-48C6-A470-79FB7F337F8A}"/>
          </ac:spMkLst>
        </pc:spChg>
        <pc:spChg chg="add del">
          <ac:chgData name="Evelyn Rita Micelotta" userId="f50846dd-de9e-44ff-a12b-f96a541a3c65" providerId="ADAL" clId="{A14B7AD7-B109-4945-A3ED-F3E17B4E86CA}" dt="2020-09-05T15:52:06.481" v="1077" actId="26606"/>
          <ac:spMkLst>
            <pc:docMk/>
            <pc:sldMk cId="1198834610" sldId="671"/>
            <ac:spMk id="11" creationId="{4F78DAAE-B0C3-49A3-8AB1-AD2FF0E3686F}"/>
          </ac:spMkLst>
        </pc:spChg>
        <pc:spChg chg="add del">
          <ac:chgData name="Evelyn Rita Micelotta" userId="f50846dd-de9e-44ff-a12b-f96a541a3c65" providerId="ADAL" clId="{A14B7AD7-B109-4945-A3ED-F3E17B4E86CA}" dt="2020-09-05T15:52:06.481" v="1077" actId="26606"/>
          <ac:spMkLst>
            <pc:docMk/>
            <pc:sldMk cId="1198834610" sldId="671"/>
            <ac:spMk id="13" creationId="{F6A8A81D-3338-4B0F-A26F-A3D259D27681}"/>
          </ac:spMkLst>
        </pc:spChg>
        <pc:spChg chg="add del">
          <ac:chgData name="Evelyn Rita Micelotta" userId="f50846dd-de9e-44ff-a12b-f96a541a3c65" providerId="ADAL" clId="{A14B7AD7-B109-4945-A3ED-F3E17B4E86CA}" dt="2020-09-05T15:52:06.481" v="1077" actId="26606"/>
          <ac:spMkLst>
            <pc:docMk/>
            <pc:sldMk cId="1198834610" sldId="671"/>
            <ac:spMk id="15" creationId="{40155665-7CE2-4939-AE5E-020DC1D20753}"/>
          </ac:spMkLst>
        </pc:spChg>
        <pc:graphicFrameChg chg="add mod modGraphic">
          <ac:chgData name="Evelyn Rita Micelotta" userId="f50846dd-de9e-44ff-a12b-f96a541a3c65" providerId="ADAL" clId="{A14B7AD7-B109-4945-A3ED-F3E17B4E86CA}" dt="2020-09-05T16:17:25.192" v="1535" actId="20577"/>
          <ac:graphicFrameMkLst>
            <pc:docMk/>
            <pc:sldMk cId="1198834610" sldId="671"/>
            <ac:graphicFrameMk id="4" creationId="{1263FDC4-7DE7-4509-997F-5161A1F93402}"/>
          </ac:graphicFrameMkLst>
        </pc:graphicFrameChg>
      </pc:sldChg>
      <pc:sldChg chg="addSp delSp modSp add mod modClrScheme chgLayout">
        <pc:chgData name="Evelyn Rita Micelotta" userId="f50846dd-de9e-44ff-a12b-f96a541a3c65" providerId="ADAL" clId="{A14B7AD7-B109-4945-A3ED-F3E17B4E86CA}" dt="2020-09-05T16:35:59.850" v="2198" actId="20577"/>
        <pc:sldMkLst>
          <pc:docMk/>
          <pc:sldMk cId="295882059" sldId="672"/>
        </pc:sldMkLst>
        <pc:spChg chg="add del mod">
          <ac:chgData name="Evelyn Rita Micelotta" userId="f50846dd-de9e-44ff-a12b-f96a541a3c65" providerId="ADAL" clId="{A14B7AD7-B109-4945-A3ED-F3E17B4E86CA}" dt="2020-09-05T16:19:30.259" v="1542" actId="26606"/>
          <ac:spMkLst>
            <pc:docMk/>
            <pc:sldMk cId="295882059" sldId="672"/>
            <ac:spMk id="6" creationId="{F1BF52F5-DC8E-45E9-B59E-AA5A2A9AB8F1}"/>
          </ac:spMkLst>
        </pc:spChg>
        <pc:spChg chg="add del mod">
          <ac:chgData name="Evelyn Rita Micelotta" userId="f50846dd-de9e-44ff-a12b-f96a541a3c65" providerId="ADAL" clId="{A14B7AD7-B109-4945-A3ED-F3E17B4E86CA}" dt="2020-09-05T16:19:05.481" v="1538" actId="26606"/>
          <ac:spMkLst>
            <pc:docMk/>
            <pc:sldMk cId="295882059" sldId="672"/>
            <ac:spMk id="7" creationId="{BB0127C6-7867-4FC6-98BD-70E6D92C4F6A}"/>
          </ac:spMkLst>
        </pc:spChg>
        <pc:spChg chg="add del mod">
          <ac:chgData name="Evelyn Rita Micelotta" userId="f50846dd-de9e-44ff-a12b-f96a541a3c65" providerId="ADAL" clId="{A14B7AD7-B109-4945-A3ED-F3E17B4E86CA}" dt="2020-09-05T16:19:30.259" v="1542" actId="26606"/>
          <ac:spMkLst>
            <pc:docMk/>
            <pc:sldMk cId="295882059" sldId="672"/>
            <ac:spMk id="8" creationId="{53B9C71F-AB1A-41E6-8A30-F6E88AE2DBCF}"/>
          </ac:spMkLst>
        </pc:spChg>
        <pc:spChg chg="add del mod">
          <ac:chgData name="Evelyn Rita Micelotta" userId="f50846dd-de9e-44ff-a12b-f96a541a3c65" providerId="ADAL" clId="{A14B7AD7-B109-4945-A3ED-F3E17B4E86CA}" dt="2020-09-05T16:19:05.481" v="1538" actId="26606"/>
          <ac:spMkLst>
            <pc:docMk/>
            <pc:sldMk cId="295882059" sldId="672"/>
            <ac:spMk id="9" creationId="{A7919B04-46FB-49B8-B64B-7DDC6ED84AFC}"/>
          </ac:spMkLst>
        </pc:spChg>
        <pc:spChg chg="add mod">
          <ac:chgData name="Evelyn Rita Micelotta" userId="f50846dd-de9e-44ff-a12b-f96a541a3c65" providerId="ADAL" clId="{A14B7AD7-B109-4945-A3ED-F3E17B4E86CA}" dt="2020-09-05T16:35:59.850" v="2198" actId="20577"/>
          <ac:spMkLst>
            <pc:docMk/>
            <pc:sldMk cId="295882059" sldId="672"/>
            <ac:spMk id="11" creationId="{BB0127C6-7867-4FC6-98BD-70E6D92C4F6A}"/>
          </ac:spMkLst>
        </pc:spChg>
        <pc:spChg chg="add del mod">
          <ac:chgData name="Evelyn Rita Micelotta" userId="f50846dd-de9e-44ff-a12b-f96a541a3c65" providerId="ADAL" clId="{A14B7AD7-B109-4945-A3ED-F3E17B4E86CA}" dt="2020-09-05T16:19:42.257" v="1551" actId="478"/>
          <ac:spMkLst>
            <pc:docMk/>
            <pc:sldMk cId="295882059" sldId="672"/>
            <ac:spMk id="12" creationId="{A7919B04-46FB-49B8-B64B-7DDC6ED84AFC}"/>
          </ac:spMkLst>
        </pc:spChg>
        <pc:picChg chg="add del">
          <ac:chgData name="Evelyn Rita Micelotta" userId="f50846dd-de9e-44ff-a12b-f96a541a3c65" providerId="ADAL" clId="{A14B7AD7-B109-4945-A3ED-F3E17B4E86CA}" dt="2020-09-05T16:19:05.481" v="1538" actId="26606"/>
          <ac:picMkLst>
            <pc:docMk/>
            <pc:sldMk cId="295882059" sldId="672"/>
            <ac:picMk id="3" creationId="{4CCCF670-2E43-4360-8928-BBB07BF0CE34}"/>
          </ac:picMkLst>
        </pc:picChg>
        <pc:picChg chg="add">
          <ac:chgData name="Evelyn Rita Micelotta" userId="f50846dd-de9e-44ff-a12b-f96a541a3c65" providerId="ADAL" clId="{A14B7AD7-B109-4945-A3ED-F3E17B4E86CA}" dt="2020-09-05T16:19:30.294" v="1543" actId="26606"/>
          <ac:picMkLst>
            <pc:docMk/>
            <pc:sldMk cId="295882059" sldId="672"/>
            <ac:picMk id="10" creationId="{4CCCF670-2E43-4360-8928-BBB07BF0CE34}"/>
          </ac:picMkLst>
        </pc:picChg>
      </pc:sldChg>
      <pc:sldChg chg="addSp delSp modSp add mod ord modClrScheme chgLayout">
        <pc:chgData name="Evelyn Rita Micelotta" userId="f50846dd-de9e-44ff-a12b-f96a541a3c65" providerId="ADAL" clId="{A14B7AD7-B109-4945-A3ED-F3E17B4E86CA}" dt="2020-09-05T16:35:07.958" v="2157"/>
        <pc:sldMkLst>
          <pc:docMk/>
          <pc:sldMk cId="4242543713" sldId="673"/>
        </pc:sldMkLst>
        <pc:spChg chg="del">
          <ac:chgData name="Evelyn Rita Micelotta" userId="f50846dd-de9e-44ff-a12b-f96a541a3c65" providerId="ADAL" clId="{A14B7AD7-B109-4945-A3ED-F3E17B4E86CA}" dt="2020-09-05T16:32:18.141" v="2131" actId="26606"/>
          <ac:spMkLst>
            <pc:docMk/>
            <pc:sldMk cId="4242543713" sldId="673"/>
            <ac:spMk id="2" creationId="{7A42EF67-A66E-4385-B70B-C98A4218662B}"/>
          </ac:spMkLst>
        </pc:spChg>
        <pc:spChg chg="del">
          <ac:chgData name="Evelyn Rita Micelotta" userId="f50846dd-de9e-44ff-a12b-f96a541a3c65" providerId="ADAL" clId="{A14B7AD7-B109-4945-A3ED-F3E17B4E86CA}" dt="2020-09-05T16:32:18.141" v="2131" actId="26606"/>
          <ac:spMkLst>
            <pc:docMk/>
            <pc:sldMk cId="4242543713" sldId="673"/>
            <ac:spMk id="3" creationId="{1E76B386-1CAE-441C-AB57-1FD1626B5E8C}"/>
          </ac:spMkLst>
        </pc:spChg>
        <pc:spChg chg="del">
          <ac:chgData name="Evelyn Rita Micelotta" userId="f50846dd-de9e-44ff-a12b-f96a541a3c65" providerId="ADAL" clId="{A14B7AD7-B109-4945-A3ED-F3E17B4E86CA}" dt="2020-09-05T16:32:18.141" v="2131" actId="26606"/>
          <ac:spMkLst>
            <pc:docMk/>
            <pc:sldMk cId="4242543713" sldId="673"/>
            <ac:spMk id="4" creationId="{FDACF7BE-970E-40CD-B4D1-72143CC63DE6}"/>
          </ac:spMkLst>
        </pc:spChg>
        <pc:spChg chg="add mod">
          <ac:chgData name="Evelyn Rita Micelotta" userId="f50846dd-de9e-44ff-a12b-f96a541a3c65" providerId="ADAL" clId="{A14B7AD7-B109-4945-A3ED-F3E17B4E86CA}" dt="2020-09-05T16:32:33.546" v="2153" actId="20577"/>
          <ac:spMkLst>
            <pc:docMk/>
            <pc:sldMk cId="4242543713" sldId="673"/>
            <ac:spMk id="10" creationId="{6AF80C00-8413-4948-A904-6A16C2EA9D93}"/>
          </ac:spMkLst>
        </pc:spChg>
        <pc:spChg chg="add mod">
          <ac:chgData name="Evelyn Rita Micelotta" userId="f50846dd-de9e-44ff-a12b-f96a541a3c65" providerId="ADAL" clId="{A14B7AD7-B109-4945-A3ED-F3E17B4E86CA}" dt="2020-09-05T16:33:27.687" v="2155" actId="12"/>
          <ac:spMkLst>
            <pc:docMk/>
            <pc:sldMk cId="4242543713" sldId="673"/>
            <ac:spMk id="12" creationId="{6D014840-6F9E-40E7-851C-8D0470B8BDDD}"/>
          </ac:spMkLst>
        </pc:spChg>
        <pc:picChg chg="add">
          <ac:chgData name="Evelyn Rita Micelotta" userId="f50846dd-de9e-44ff-a12b-f96a541a3c65" providerId="ADAL" clId="{A14B7AD7-B109-4945-A3ED-F3E17B4E86CA}" dt="2020-09-05T16:32:18.141" v="2131" actId="26606"/>
          <ac:picMkLst>
            <pc:docMk/>
            <pc:sldMk cId="4242543713" sldId="673"/>
            <ac:picMk id="6" creationId="{B1E41A4A-C674-4A7E-85F9-943A4441C386}"/>
          </ac:picMkLst>
        </pc:picChg>
      </pc:sldChg>
      <pc:sldChg chg="addSp delSp modSp add mod modClrScheme chgLayout">
        <pc:chgData name="Evelyn Rita Micelotta" userId="f50846dd-de9e-44ff-a12b-f96a541a3c65" providerId="ADAL" clId="{A14B7AD7-B109-4945-A3ED-F3E17B4E86CA}" dt="2020-09-05T21:54:09.621" v="4345" actId="404"/>
        <pc:sldMkLst>
          <pc:docMk/>
          <pc:sldMk cId="2428055514" sldId="674"/>
        </pc:sldMkLst>
        <pc:spChg chg="add del">
          <ac:chgData name="Evelyn Rita Micelotta" userId="f50846dd-de9e-44ff-a12b-f96a541a3c65" providerId="ADAL" clId="{A14B7AD7-B109-4945-A3ED-F3E17B4E86CA}" dt="2020-09-05T20:55:45.956" v="2277" actId="26606"/>
          <ac:spMkLst>
            <pc:docMk/>
            <pc:sldMk cId="2428055514" sldId="674"/>
            <ac:spMk id="2" creationId="{AA555EA4-11E6-4C38-9060-7F1BEFE23EF6}"/>
          </ac:spMkLst>
        </pc:spChg>
        <pc:spChg chg="add del">
          <ac:chgData name="Evelyn Rita Micelotta" userId="f50846dd-de9e-44ff-a12b-f96a541a3c65" providerId="ADAL" clId="{A14B7AD7-B109-4945-A3ED-F3E17B4E86CA}" dt="2020-09-05T20:55:45.956" v="2277" actId="26606"/>
          <ac:spMkLst>
            <pc:docMk/>
            <pc:sldMk cId="2428055514" sldId="674"/>
            <ac:spMk id="3" creationId="{05738E93-D3E9-4FA6-B51D-D78F12D795E0}"/>
          </ac:spMkLst>
        </pc:spChg>
        <pc:spChg chg="add del">
          <ac:chgData name="Evelyn Rita Micelotta" userId="f50846dd-de9e-44ff-a12b-f96a541a3c65" providerId="ADAL" clId="{A14B7AD7-B109-4945-A3ED-F3E17B4E86CA}" dt="2020-09-05T20:55:45.956" v="2277" actId="26606"/>
          <ac:spMkLst>
            <pc:docMk/>
            <pc:sldMk cId="2428055514" sldId="674"/>
            <ac:spMk id="4" creationId="{504AAB81-DB14-4514-A4DC-205E940E0890}"/>
          </ac:spMkLst>
        </pc:spChg>
        <pc:spChg chg="add mod">
          <ac:chgData name="Evelyn Rita Micelotta" userId="f50846dd-de9e-44ff-a12b-f96a541a3c65" providerId="ADAL" clId="{A14B7AD7-B109-4945-A3ED-F3E17B4E86CA}" dt="2020-09-05T21:54:09.621" v="4345" actId="404"/>
          <ac:spMkLst>
            <pc:docMk/>
            <pc:sldMk cId="2428055514" sldId="674"/>
            <ac:spMk id="5" creationId="{CDE1F50B-5B3A-4ECC-9438-5EBF02FDBFCB}"/>
          </ac:spMkLst>
        </pc:spChg>
        <pc:spChg chg="add del mod">
          <ac:chgData name="Evelyn Rita Micelotta" userId="f50846dd-de9e-44ff-a12b-f96a541a3c65" providerId="ADAL" clId="{A14B7AD7-B109-4945-A3ED-F3E17B4E86CA}" dt="2020-09-05T20:55:45.944" v="2276" actId="26606"/>
          <ac:spMkLst>
            <pc:docMk/>
            <pc:sldMk cId="2428055514" sldId="674"/>
            <ac:spMk id="9" creationId="{EEC5EA09-BD76-45FA-8297-8C216C9FA9E5}"/>
          </ac:spMkLst>
        </pc:spChg>
        <pc:spChg chg="add del">
          <ac:chgData name="Evelyn Rita Micelotta" userId="f50846dd-de9e-44ff-a12b-f96a541a3c65" providerId="ADAL" clId="{A14B7AD7-B109-4945-A3ED-F3E17B4E86CA}" dt="2020-09-05T20:55:04.922" v="2274" actId="26606"/>
          <ac:spMkLst>
            <pc:docMk/>
            <pc:sldMk cId="2428055514" sldId="674"/>
            <ac:spMk id="10" creationId="{C44039A4-CACA-4459-87B0-2CB0AA2F2798}"/>
          </ac:spMkLst>
        </pc:spChg>
        <pc:spChg chg="add del mod">
          <ac:chgData name="Evelyn Rita Micelotta" userId="f50846dd-de9e-44ff-a12b-f96a541a3c65" providerId="ADAL" clId="{A14B7AD7-B109-4945-A3ED-F3E17B4E86CA}" dt="2020-09-05T20:55:45.944" v="2276" actId="26606"/>
          <ac:spMkLst>
            <pc:docMk/>
            <pc:sldMk cId="2428055514" sldId="674"/>
            <ac:spMk id="11" creationId="{68A5407F-28DA-43DD-9073-7D184BDDA253}"/>
          </ac:spMkLst>
        </pc:spChg>
        <pc:spChg chg="add del">
          <ac:chgData name="Evelyn Rita Micelotta" userId="f50846dd-de9e-44ff-a12b-f96a541a3c65" providerId="ADAL" clId="{A14B7AD7-B109-4945-A3ED-F3E17B4E86CA}" dt="2020-09-05T20:55:04.922" v="2274" actId="26606"/>
          <ac:spMkLst>
            <pc:docMk/>
            <pc:sldMk cId="2428055514" sldId="674"/>
            <ac:spMk id="12" creationId="{166492AA-98A0-4105-80DD-F2D230BEC7AF}"/>
          </ac:spMkLst>
        </pc:spChg>
        <pc:spChg chg="add mod">
          <ac:chgData name="Evelyn Rita Micelotta" userId="f50846dd-de9e-44ff-a12b-f96a541a3c65" providerId="ADAL" clId="{A14B7AD7-B109-4945-A3ED-F3E17B4E86CA}" dt="2020-09-05T21:54:02.965" v="4340" actId="1076"/>
          <ac:spMkLst>
            <pc:docMk/>
            <pc:sldMk cId="2428055514" sldId="674"/>
            <ac:spMk id="13" creationId="{D40C77F3-606F-4D08-8944-8C209CC5440D}"/>
          </ac:spMkLst>
        </pc:spChg>
        <pc:spChg chg="add mod">
          <ac:chgData name="Evelyn Rita Micelotta" userId="f50846dd-de9e-44ff-a12b-f96a541a3c65" providerId="ADAL" clId="{A14B7AD7-B109-4945-A3ED-F3E17B4E86CA}" dt="2020-09-05T21:49:06.839" v="4175" actId="26606"/>
          <ac:spMkLst>
            <pc:docMk/>
            <pc:sldMk cId="2428055514" sldId="674"/>
            <ac:spMk id="14" creationId="{2A315E29-246B-4C7B-85FB-627F88BBAC24}"/>
          </ac:spMkLst>
        </pc:spChg>
        <pc:spChg chg="add mod">
          <ac:chgData name="Evelyn Rita Micelotta" userId="f50846dd-de9e-44ff-a12b-f96a541a3c65" providerId="ADAL" clId="{A14B7AD7-B109-4945-A3ED-F3E17B4E86CA}" dt="2020-09-05T21:49:06.839" v="4175" actId="26606"/>
          <ac:spMkLst>
            <pc:docMk/>
            <pc:sldMk cId="2428055514" sldId="674"/>
            <ac:spMk id="15" creationId="{EBD45187-FB51-4BBD-B4CA-1D95A01580E0}"/>
          </ac:spMkLst>
        </pc:spChg>
        <pc:picChg chg="add del">
          <ac:chgData name="Evelyn Rita Micelotta" userId="f50846dd-de9e-44ff-a12b-f96a541a3c65" providerId="ADAL" clId="{A14B7AD7-B109-4945-A3ED-F3E17B4E86CA}" dt="2020-09-05T20:55:04.922" v="2274" actId="26606"/>
          <ac:picMkLst>
            <pc:docMk/>
            <pc:sldMk cId="2428055514" sldId="674"/>
            <ac:picMk id="6" creationId="{D36C4777-01E6-44AA-B3C4-EAD41ABD3DBC}"/>
          </ac:picMkLst>
        </pc:picChg>
      </pc:sldChg>
      <pc:sldChg chg="modSp add ord">
        <pc:chgData name="Evelyn Rita Micelotta" userId="f50846dd-de9e-44ff-a12b-f96a541a3c65" providerId="ADAL" clId="{A14B7AD7-B109-4945-A3ED-F3E17B4E86CA}" dt="2020-09-07T21:03:47.038" v="5262" actId="12"/>
        <pc:sldMkLst>
          <pc:docMk/>
          <pc:sldMk cId="1124524468" sldId="675"/>
        </pc:sldMkLst>
        <pc:spChg chg="mod">
          <ac:chgData name="Evelyn Rita Micelotta" userId="f50846dd-de9e-44ff-a12b-f96a541a3c65" providerId="ADAL" clId="{A14B7AD7-B109-4945-A3ED-F3E17B4E86CA}" dt="2020-09-05T21:48:43.438" v="4173" actId="20577"/>
          <ac:spMkLst>
            <pc:docMk/>
            <pc:sldMk cId="1124524468" sldId="675"/>
            <ac:spMk id="13" creationId="{D40C77F3-606F-4D08-8944-8C209CC5440D}"/>
          </ac:spMkLst>
        </pc:spChg>
        <pc:spChg chg="mod">
          <ac:chgData name="Evelyn Rita Micelotta" userId="f50846dd-de9e-44ff-a12b-f96a541a3c65" providerId="ADAL" clId="{A14B7AD7-B109-4945-A3ED-F3E17B4E86CA}" dt="2020-09-05T21:23:57.342" v="3714" actId="1076"/>
          <ac:spMkLst>
            <pc:docMk/>
            <pc:sldMk cId="1124524468" sldId="675"/>
            <ac:spMk id="14" creationId="{2A315E29-246B-4C7B-85FB-627F88BBAC24}"/>
          </ac:spMkLst>
        </pc:spChg>
        <pc:spChg chg="mod">
          <ac:chgData name="Evelyn Rita Micelotta" userId="f50846dd-de9e-44ff-a12b-f96a541a3c65" providerId="ADAL" clId="{A14B7AD7-B109-4945-A3ED-F3E17B4E86CA}" dt="2020-09-07T21:03:47.038" v="5262" actId="12"/>
          <ac:spMkLst>
            <pc:docMk/>
            <pc:sldMk cId="1124524468" sldId="675"/>
            <ac:spMk id="15" creationId="{EBD45187-FB51-4BBD-B4CA-1D95A01580E0}"/>
          </ac:spMkLst>
        </pc:spChg>
      </pc:sldChg>
      <pc:sldChg chg="addSp modSp add del mod modClrScheme chgLayout">
        <pc:chgData name="Evelyn Rita Micelotta" userId="f50846dd-de9e-44ff-a12b-f96a541a3c65" providerId="ADAL" clId="{A14B7AD7-B109-4945-A3ED-F3E17B4E86CA}" dt="2020-09-07T21:05:30.734" v="5292" actId="2696"/>
        <pc:sldMkLst>
          <pc:docMk/>
          <pc:sldMk cId="973548247" sldId="676"/>
        </pc:sldMkLst>
        <pc:spChg chg="mod">
          <ac:chgData name="Evelyn Rita Micelotta" userId="f50846dd-de9e-44ff-a12b-f96a541a3c65" providerId="ADAL" clId="{A14B7AD7-B109-4945-A3ED-F3E17B4E86CA}" dt="2020-09-05T21:46:41.965" v="4165" actId="26606"/>
          <ac:spMkLst>
            <pc:docMk/>
            <pc:sldMk cId="973548247" sldId="676"/>
            <ac:spMk id="13" creationId="{D40C77F3-606F-4D08-8944-8C209CC5440D}"/>
          </ac:spMkLst>
        </pc:spChg>
        <pc:spChg chg="mod ord">
          <ac:chgData name="Evelyn Rita Micelotta" userId="f50846dd-de9e-44ff-a12b-f96a541a3c65" providerId="ADAL" clId="{A14B7AD7-B109-4945-A3ED-F3E17B4E86CA}" dt="2020-09-05T21:46:41.965" v="4165" actId="26606"/>
          <ac:spMkLst>
            <pc:docMk/>
            <pc:sldMk cId="973548247" sldId="676"/>
            <ac:spMk id="14" creationId="{2A315E29-246B-4C7B-85FB-627F88BBAC24}"/>
          </ac:spMkLst>
        </pc:spChg>
        <pc:spChg chg="mod">
          <ac:chgData name="Evelyn Rita Micelotta" userId="f50846dd-de9e-44ff-a12b-f96a541a3c65" providerId="ADAL" clId="{A14B7AD7-B109-4945-A3ED-F3E17B4E86CA}" dt="2020-09-05T21:46:41.965" v="4165" actId="26606"/>
          <ac:spMkLst>
            <pc:docMk/>
            <pc:sldMk cId="973548247" sldId="676"/>
            <ac:spMk id="15" creationId="{EBD45187-FB51-4BBD-B4CA-1D95A01580E0}"/>
          </ac:spMkLst>
        </pc:spChg>
        <pc:spChg chg="add mod">
          <ac:chgData name="Evelyn Rita Micelotta" userId="f50846dd-de9e-44ff-a12b-f96a541a3c65" providerId="ADAL" clId="{A14B7AD7-B109-4945-A3ED-F3E17B4E86CA}" dt="2020-09-05T21:46:41.965" v="4165" actId="26606"/>
          <ac:spMkLst>
            <pc:docMk/>
            <pc:sldMk cId="973548247" sldId="676"/>
            <ac:spMk id="20" creationId="{F801572C-35D7-482F-A87B-5575772FAD41}"/>
          </ac:spMkLst>
        </pc:spChg>
        <pc:spChg chg="add mod">
          <ac:chgData name="Evelyn Rita Micelotta" userId="f50846dd-de9e-44ff-a12b-f96a541a3c65" providerId="ADAL" clId="{A14B7AD7-B109-4945-A3ED-F3E17B4E86CA}" dt="2020-09-05T21:46:41.965" v="4165" actId="26606"/>
          <ac:spMkLst>
            <pc:docMk/>
            <pc:sldMk cId="973548247" sldId="676"/>
            <ac:spMk id="22" creationId="{20CE0755-E787-4D21-92DD-9F567E19DC2E}"/>
          </ac:spMkLst>
        </pc:spChg>
        <pc:spChg chg="add mod">
          <ac:chgData name="Evelyn Rita Micelotta" userId="f50846dd-de9e-44ff-a12b-f96a541a3c65" providerId="ADAL" clId="{A14B7AD7-B109-4945-A3ED-F3E17B4E86CA}" dt="2020-09-05T21:46:41.965" v="4165" actId="26606"/>
          <ac:spMkLst>
            <pc:docMk/>
            <pc:sldMk cId="973548247" sldId="676"/>
            <ac:spMk id="24" creationId="{91FD99D2-28B4-4A29-907A-D22DBAD6C149}"/>
          </ac:spMkLst>
        </pc:spChg>
      </pc:sldChg>
      <pc:sldChg chg="addSp delSp modSp add del mod modClrScheme chgLayout">
        <pc:chgData name="Evelyn Rita Micelotta" userId="f50846dd-de9e-44ff-a12b-f96a541a3c65" providerId="ADAL" clId="{A14B7AD7-B109-4945-A3ED-F3E17B4E86CA}" dt="2020-09-07T21:05:14.882" v="5291" actId="2696"/>
        <pc:sldMkLst>
          <pc:docMk/>
          <pc:sldMk cId="1408695071" sldId="677"/>
        </pc:sldMkLst>
        <pc:spChg chg="del">
          <ac:chgData name="Evelyn Rita Micelotta" userId="f50846dd-de9e-44ff-a12b-f96a541a3c65" providerId="ADAL" clId="{A14B7AD7-B109-4945-A3ED-F3E17B4E86CA}" dt="2020-09-05T21:47:26.216" v="4167" actId="26606"/>
          <ac:spMkLst>
            <pc:docMk/>
            <pc:sldMk cId="1408695071" sldId="677"/>
            <ac:spMk id="2" creationId="{99CC5D12-3FFA-428B-B067-3D9FC04459A0}"/>
          </ac:spMkLst>
        </pc:spChg>
        <pc:spChg chg="del">
          <ac:chgData name="Evelyn Rita Micelotta" userId="f50846dd-de9e-44ff-a12b-f96a541a3c65" providerId="ADAL" clId="{A14B7AD7-B109-4945-A3ED-F3E17B4E86CA}" dt="2020-09-05T21:47:26.216" v="4167" actId="26606"/>
          <ac:spMkLst>
            <pc:docMk/>
            <pc:sldMk cId="1408695071" sldId="677"/>
            <ac:spMk id="3" creationId="{903465EC-FCEE-43C2-B56E-9ADCACA0CE7C}"/>
          </ac:spMkLst>
        </pc:spChg>
        <pc:spChg chg="del">
          <ac:chgData name="Evelyn Rita Micelotta" userId="f50846dd-de9e-44ff-a12b-f96a541a3c65" providerId="ADAL" clId="{A14B7AD7-B109-4945-A3ED-F3E17B4E86CA}" dt="2020-09-05T21:47:26.216" v="4167" actId="26606"/>
          <ac:spMkLst>
            <pc:docMk/>
            <pc:sldMk cId="1408695071" sldId="677"/>
            <ac:spMk id="4" creationId="{7E9235DD-9CA7-471C-A279-335B0D0185C1}"/>
          </ac:spMkLst>
        </pc:spChg>
        <pc:spChg chg="add mod">
          <ac:chgData name="Evelyn Rita Micelotta" userId="f50846dd-de9e-44ff-a12b-f96a541a3c65" providerId="ADAL" clId="{A14B7AD7-B109-4945-A3ED-F3E17B4E86CA}" dt="2020-09-05T21:47:26.216" v="4167" actId="26606"/>
          <ac:spMkLst>
            <pc:docMk/>
            <pc:sldMk cId="1408695071" sldId="677"/>
            <ac:spMk id="9" creationId="{01D7EE87-BBF8-4C04-84E4-92D9DDDBAF6D}"/>
          </ac:spMkLst>
        </pc:spChg>
        <pc:spChg chg="add mod">
          <ac:chgData name="Evelyn Rita Micelotta" userId="f50846dd-de9e-44ff-a12b-f96a541a3c65" providerId="ADAL" clId="{A14B7AD7-B109-4945-A3ED-F3E17B4E86CA}" dt="2020-09-05T21:47:26.216" v="4167" actId="26606"/>
          <ac:spMkLst>
            <pc:docMk/>
            <pc:sldMk cId="1408695071" sldId="677"/>
            <ac:spMk id="11" creationId="{4A4A852F-7D2F-4F06-99AC-7AFAEF0B0AC2}"/>
          </ac:spMkLst>
        </pc:spChg>
        <pc:spChg chg="add mod">
          <ac:chgData name="Evelyn Rita Micelotta" userId="f50846dd-de9e-44ff-a12b-f96a541a3c65" providerId="ADAL" clId="{A14B7AD7-B109-4945-A3ED-F3E17B4E86CA}" dt="2020-09-05T21:47:26.216" v="4167" actId="26606"/>
          <ac:spMkLst>
            <pc:docMk/>
            <pc:sldMk cId="1408695071" sldId="677"/>
            <ac:spMk id="13" creationId="{FC4C12CD-4A91-4E57-B68C-33907F006DDB}"/>
          </ac:spMkLst>
        </pc:spChg>
      </pc:sldChg>
      <pc:sldChg chg="addSp delSp modSp add mod modClrScheme chgLayout">
        <pc:chgData name="Evelyn Rita Micelotta" userId="f50846dd-de9e-44ff-a12b-f96a541a3c65" providerId="ADAL" clId="{A14B7AD7-B109-4945-A3ED-F3E17B4E86CA}" dt="2020-09-07T21:04:18.998" v="5277" actId="20577"/>
        <pc:sldMkLst>
          <pc:docMk/>
          <pc:sldMk cId="1014694202" sldId="678"/>
        </pc:sldMkLst>
        <pc:spChg chg="add mod">
          <ac:chgData name="Evelyn Rita Micelotta" userId="f50846dd-de9e-44ff-a12b-f96a541a3c65" providerId="ADAL" clId="{A14B7AD7-B109-4945-A3ED-F3E17B4E86CA}" dt="2020-09-07T21:04:18.998" v="5277" actId="20577"/>
          <ac:spMkLst>
            <pc:docMk/>
            <pc:sldMk cId="1014694202" sldId="678"/>
            <ac:spMk id="6" creationId="{5FBCDD3E-E64C-432B-9E14-F719AC47EFA3}"/>
          </ac:spMkLst>
        </pc:spChg>
        <pc:spChg chg="mod">
          <ac:chgData name="Evelyn Rita Micelotta" userId="f50846dd-de9e-44ff-a12b-f96a541a3c65" providerId="ADAL" clId="{A14B7AD7-B109-4945-A3ED-F3E17B4E86CA}" dt="2020-09-05T21:57:56.439" v="4895" actId="1076"/>
          <ac:spMkLst>
            <pc:docMk/>
            <pc:sldMk cId="1014694202" sldId="678"/>
            <ac:spMk id="13" creationId="{D40C77F3-606F-4D08-8944-8C209CC5440D}"/>
          </ac:spMkLst>
        </pc:spChg>
        <pc:spChg chg="mod">
          <ac:chgData name="Evelyn Rita Micelotta" userId="f50846dd-de9e-44ff-a12b-f96a541a3c65" providerId="ADAL" clId="{A14B7AD7-B109-4945-A3ED-F3E17B4E86CA}" dt="2020-09-05T21:49:52.768" v="4182" actId="403"/>
          <ac:spMkLst>
            <pc:docMk/>
            <pc:sldMk cId="1014694202" sldId="678"/>
            <ac:spMk id="14" creationId="{2A315E29-246B-4C7B-85FB-627F88BBAC24}"/>
          </ac:spMkLst>
        </pc:spChg>
        <pc:spChg chg="del mod">
          <ac:chgData name="Evelyn Rita Micelotta" userId="f50846dd-de9e-44ff-a12b-f96a541a3c65" providerId="ADAL" clId="{A14B7AD7-B109-4945-A3ED-F3E17B4E86CA}" dt="2020-09-05T21:49:23.752" v="4176" actId="26606"/>
          <ac:spMkLst>
            <pc:docMk/>
            <pc:sldMk cId="1014694202" sldId="678"/>
            <ac:spMk id="15" creationId="{EBD45187-FB51-4BBD-B4CA-1D95A01580E0}"/>
          </ac:spMkLst>
        </pc:spChg>
        <pc:graphicFrameChg chg="add del mod">
          <ac:chgData name="Evelyn Rita Micelotta" userId="f50846dd-de9e-44ff-a12b-f96a541a3c65" providerId="ADAL" clId="{A14B7AD7-B109-4945-A3ED-F3E17B4E86CA}" dt="2020-09-05T21:51:52.726" v="4192" actId="478"/>
          <ac:graphicFrameMkLst>
            <pc:docMk/>
            <pc:sldMk cId="1014694202" sldId="678"/>
            <ac:graphicFrameMk id="2" creationId="{3898B7FB-9DA1-4276-B719-23A999CE2915}"/>
          </ac:graphicFrameMkLst>
        </pc:graphicFrameChg>
        <pc:graphicFrameChg chg="add mod modGraphic">
          <ac:chgData name="Evelyn Rita Micelotta" userId="f50846dd-de9e-44ff-a12b-f96a541a3c65" providerId="ADAL" clId="{A14B7AD7-B109-4945-A3ED-F3E17B4E86CA}" dt="2020-09-05T21:57:49.960" v="4894" actId="20577"/>
          <ac:graphicFrameMkLst>
            <pc:docMk/>
            <pc:sldMk cId="1014694202" sldId="678"/>
            <ac:graphicFrameMk id="4" creationId="{9699FA70-089A-4652-9FB0-D2611F865431}"/>
          </ac:graphicFrameMkLst>
        </pc:graphicFrameChg>
      </pc:sldChg>
      <pc:sldChg chg="modSp add">
        <pc:chgData name="Evelyn Rita Micelotta" userId="f50846dd-de9e-44ff-a12b-f96a541a3c65" providerId="ADAL" clId="{A14B7AD7-B109-4945-A3ED-F3E17B4E86CA}" dt="2020-09-07T21:04:38.412" v="5290" actId="20577"/>
        <pc:sldMkLst>
          <pc:docMk/>
          <pc:sldMk cId="2282157349" sldId="679"/>
        </pc:sldMkLst>
        <pc:spChg chg="mod">
          <ac:chgData name="Evelyn Rita Micelotta" userId="f50846dd-de9e-44ff-a12b-f96a541a3c65" providerId="ADAL" clId="{A14B7AD7-B109-4945-A3ED-F3E17B4E86CA}" dt="2020-09-07T21:04:38.412" v="5290" actId="20577"/>
          <ac:spMkLst>
            <pc:docMk/>
            <pc:sldMk cId="2282157349" sldId="679"/>
            <ac:spMk id="13" creationId="{D40C77F3-606F-4D08-8944-8C209CC5440D}"/>
          </ac:spMkLst>
        </pc:spChg>
      </pc:sldChg>
      <pc:sldChg chg="add del">
        <pc:chgData name="Evelyn Rita Micelotta" userId="f50846dd-de9e-44ff-a12b-f96a541a3c65" providerId="ADAL" clId="{A14B7AD7-B109-4945-A3ED-F3E17B4E86CA}" dt="2020-09-07T21:32:46.564" v="5633" actId="2696"/>
        <pc:sldMkLst>
          <pc:docMk/>
          <pc:sldMk cId="211512531" sldId="680"/>
        </pc:sldMkLst>
      </pc:sldChg>
      <pc:sldChg chg="addSp modSp add">
        <pc:chgData name="Evelyn Rita Micelotta" userId="f50846dd-de9e-44ff-a12b-f96a541a3c65" providerId="ADAL" clId="{A14B7AD7-B109-4945-A3ED-F3E17B4E86CA}" dt="2020-09-09T15:21:40.289" v="6665" actId="1076"/>
        <pc:sldMkLst>
          <pc:docMk/>
          <pc:sldMk cId="736254999" sldId="680"/>
        </pc:sldMkLst>
        <pc:spChg chg="mod">
          <ac:chgData name="Evelyn Rita Micelotta" userId="f50846dd-de9e-44ff-a12b-f96a541a3c65" providerId="ADAL" clId="{A14B7AD7-B109-4945-A3ED-F3E17B4E86CA}" dt="2020-09-07T21:39:59.920" v="5754" actId="12"/>
          <ac:spMkLst>
            <pc:docMk/>
            <pc:sldMk cId="736254999" sldId="680"/>
            <ac:spMk id="30723" creationId="{00000000-0000-0000-0000-000000000000}"/>
          </ac:spMkLst>
        </pc:spChg>
        <pc:picChg chg="add mod">
          <ac:chgData name="Evelyn Rita Micelotta" userId="f50846dd-de9e-44ff-a12b-f96a541a3c65" providerId="ADAL" clId="{A14B7AD7-B109-4945-A3ED-F3E17B4E86CA}" dt="2020-09-09T15:21:40.289" v="6665" actId="1076"/>
          <ac:picMkLst>
            <pc:docMk/>
            <pc:sldMk cId="736254999" sldId="680"/>
            <ac:picMk id="3" creationId="{D45C54A5-7E3E-4639-89C6-19C69F45554C}"/>
          </ac:picMkLst>
        </pc:picChg>
      </pc:sldChg>
      <pc:sldChg chg="addSp delSp modSp add">
        <pc:chgData name="Evelyn Rita Micelotta" userId="f50846dd-de9e-44ff-a12b-f96a541a3c65" providerId="ADAL" clId="{A14B7AD7-B109-4945-A3ED-F3E17B4E86CA}" dt="2020-09-07T22:17:58.698" v="6137" actId="1076"/>
        <pc:sldMkLst>
          <pc:docMk/>
          <pc:sldMk cId="3515717813" sldId="681"/>
        </pc:sldMkLst>
        <pc:spChg chg="add mod">
          <ac:chgData name="Evelyn Rita Micelotta" userId="f50846dd-de9e-44ff-a12b-f96a541a3c65" providerId="ADAL" clId="{A14B7AD7-B109-4945-A3ED-F3E17B4E86CA}" dt="2020-09-07T22:17:58.698" v="6137" actId="1076"/>
          <ac:spMkLst>
            <pc:docMk/>
            <pc:sldMk cId="3515717813" sldId="681"/>
            <ac:spMk id="2" creationId="{C85E961F-9E34-47D0-9D41-EAB1CC837858}"/>
          </ac:spMkLst>
        </pc:spChg>
        <pc:spChg chg="mod">
          <ac:chgData name="Evelyn Rita Micelotta" userId="f50846dd-de9e-44ff-a12b-f96a541a3c65" providerId="ADAL" clId="{A14B7AD7-B109-4945-A3ED-F3E17B4E86CA}" dt="2020-09-07T22:03:35.059" v="6107" actId="20577"/>
          <ac:spMkLst>
            <pc:docMk/>
            <pc:sldMk cId="3515717813" sldId="681"/>
            <ac:spMk id="30723" creationId="{00000000-0000-0000-0000-000000000000}"/>
          </ac:spMkLst>
        </pc:spChg>
        <pc:picChg chg="del">
          <ac:chgData name="Evelyn Rita Micelotta" userId="f50846dd-de9e-44ff-a12b-f96a541a3c65" providerId="ADAL" clId="{A14B7AD7-B109-4945-A3ED-F3E17B4E86CA}" dt="2020-09-07T21:55:34.462" v="5938" actId="478"/>
          <ac:picMkLst>
            <pc:docMk/>
            <pc:sldMk cId="3515717813" sldId="681"/>
            <ac:picMk id="9" creationId="{00DBA1EC-5170-4FEB-8129-491C84C5368A}"/>
          </ac:picMkLst>
        </pc:picChg>
        <pc:picChg chg="add mod">
          <ac:chgData name="Evelyn Rita Micelotta" userId="f50846dd-de9e-44ff-a12b-f96a541a3c65" providerId="ADAL" clId="{A14B7AD7-B109-4945-A3ED-F3E17B4E86CA}" dt="2020-09-07T21:59:34.947" v="5977" actId="1076"/>
          <ac:picMkLst>
            <pc:docMk/>
            <pc:sldMk cId="3515717813" sldId="681"/>
            <ac:picMk id="6146" creationId="{939A9A22-5EB1-41F4-9D35-B8F50D46B90B}"/>
          </ac:picMkLst>
        </pc:picChg>
        <pc:picChg chg="add mod">
          <ac:chgData name="Evelyn Rita Micelotta" userId="f50846dd-de9e-44ff-a12b-f96a541a3c65" providerId="ADAL" clId="{A14B7AD7-B109-4945-A3ED-F3E17B4E86CA}" dt="2020-09-07T22:00:27.124" v="5979" actId="1076"/>
          <ac:picMkLst>
            <pc:docMk/>
            <pc:sldMk cId="3515717813" sldId="681"/>
            <ac:picMk id="6148" creationId="{C1FD4E3D-0822-44C4-8477-B1715CFC83DB}"/>
          </ac:picMkLst>
        </pc:picChg>
      </pc:sldChg>
      <pc:sldChg chg="addSp delSp modSp add mod modClrScheme chgLayout">
        <pc:chgData name="Evelyn Rita Micelotta" userId="f50846dd-de9e-44ff-a12b-f96a541a3c65" providerId="ADAL" clId="{A14B7AD7-B109-4945-A3ED-F3E17B4E86CA}" dt="2020-09-07T22:09:11.405" v="6117" actId="20577"/>
        <pc:sldMkLst>
          <pc:docMk/>
          <pc:sldMk cId="3771023810" sldId="682"/>
        </pc:sldMkLst>
        <pc:spChg chg="del">
          <ac:chgData name="Evelyn Rita Micelotta" userId="f50846dd-de9e-44ff-a12b-f96a541a3c65" providerId="ADAL" clId="{A14B7AD7-B109-4945-A3ED-F3E17B4E86CA}" dt="2020-09-07T21:48:32.324" v="5787"/>
          <ac:spMkLst>
            <pc:docMk/>
            <pc:sldMk cId="3771023810" sldId="682"/>
            <ac:spMk id="2" creationId="{527013CC-4C4F-43BA-871F-90F9B8AE77E6}"/>
          </ac:spMkLst>
        </pc:spChg>
        <pc:spChg chg="del">
          <ac:chgData name="Evelyn Rita Micelotta" userId="f50846dd-de9e-44ff-a12b-f96a541a3c65" providerId="ADAL" clId="{A14B7AD7-B109-4945-A3ED-F3E17B4E86CA}" dt="2020-09-07T21:48:32.324" v="5787"/>
          <ac:spMkLst>
            <pc:docMk/>
            <pc:sldMk cId="3771023810" sldId="682"/>
            <ac:spMk id="3" creationId="{357CFCD4-A144-4AE1-9D23-C33ADBBB3663}"/>
          </ac:spMkLst>
        </pc:spChg>
        <pc:spChg chg="del">
          <ac:chgData name="Evelyn Rita Micelotta" userId="f50846dd-de9e-44ff-a12b-f96a541a3c65" providerId="ADAL" clId="{A14B7AD7-B109-4945-A3ED-F3E17B4E86CA}" dt="2020-09-07T21:48:32.324" v="5787"/>
          <ac:spMkLst>
            <pc:docMk/>
            <pc:sldMk cId="3771023810" sldId="682"/>
            <ac:spMk id="4" creationId="{39BEA670-DECA-4E22-B732-1C1678749C11}"/>
          </ac:spMkLst>
        </pc:spChg>
        <pc:spChg chg="add del mod">
          <ac:chgData name="Evelyn Rita Micelotta" userId="f50846dd-de9e-44ff-a12b-f96a541a3c65" providerId="ADAL" clId="{A14B7AD7-B109-4945-A3ED-F3E17B4E86CA}" dt="2020-09-07T21:52:10.474" v="5850" actId="20577"/>
          <ac:spMkLst>
            <pc:docMk/>
            <pc:sldMk cId="3771023810" sldId="682"/>
            <ac:spMk id="5" creationId="{8FB813F0-AD25-4373-B976-50CC4E1A73C4}"/>
          </ac:spMkLst>
        </pc:spChg>
        <pc:spChg chg="add del mod">
          <ac:chgData name="Evelyn Rita Micelotta" userId="f50846dd-de9e-44ff-a12b-f96a541a3c65" providerId="ADAL" clId="{A14B7AD7-B109-4945-A3ED-F3E17B4E86CA}" dt="2020-09-07T21:51:27.318" v="5830" actId="313"/>
          <ac:spMkLst>
            <pc:docMk/>
            <pc:sldMk cId="3771023810" sldId="682"/>
            <ac:spMk id="6" creationId="{9632FF2A-64D7-447C-BCFE-96A02C557405}"/>
          </ac:spMkLst>
        </pc:spChg>
        <pc:spChg chg="add del mod">
          <ac:chgData name="Evelyn Rita Micelotta" userId="f50846dd-de9e-44ff-a12b-f96a541a3c65" providerId="ADAL" clId="{A14B7AD7-B109-4945-A3ED-F3E17B4E86CA}" dt="2020-09-07T21:52:13.619" v="5851" actId="20577"/>
          <ac:spMkLst>
            <pc:docMk/>
            <pc:sldMk cId="3771023810" sldId="682"/>
            <ac:spMk id="7" creationId="{9E433C17-81BB-4209-ACBE-9E93E9F43F1F}"/>
          </ac:spMkLst>
        </pc:spChg>
        <pc:spChg chg="add del mod">
          <ac:chgData name="Evelyn Rita Micelotta" userId="f50846dd-de9e-44ff-a12b-f96a541a3c65" providerId="ADAL" clId="{A14B7AD7-B109-4945-A3ED-F3E17B4E86CA}" dt="2020-09-07T22:09:11.405" v="6117" actId="20577"/>
          <ac:spMkLst>
            <pc:docMk/>
            <pc:sldMk cId="3771023810" sldId="682"/>
            <ac:spMk id="8" creationId="{1A41B5F1-49B1-48AF-8F59-0CFA174940F7}"/>
          </ac:spMkLst>
        </pc:spChg>
        <pc:spChg chg="add del mod">
          <ac:chgData name="Evelyn Rita Micelotta" userId="f50846dd-de9e-44ff-a12b-f96a541a3c65" providerId="ADAL" clId="{A14B7AD7-B109-4945-A3ED-F3E17B4E86CA}" dt="2020-09-07T21:48:40.889" v="5789" actId="26606"/>
          <ac:spMkLst>
            <pc:docMk/>
            <pc:sldMk cId="3771023810" sldId="682"/>
            <ac:spMk id="9" creationId="{90CC6EDF-6942-4D42-ACF0-E174F97B0E3F}"/>
          </ac:spMkLst>
        </pc:spChg>
        <pc:spChg chg="add del mod">
          <ac:chgData name="Evelyn Rita Micelotta" userId="f50846dd-de9e-44ff-a12b-f96a541a3c65" providerId="ADAL" clId="{A14B7AD7-B109-4945-A3ED-F3E17B4E86CA}" dt="2020-09-07T21:51:40.255" v="5835" actId="313"/>
          <ac:spMkLst>
            <pc:docMk/>
            <pc:sldMk cId="3771023810" sldId="682"/>
            <ac:spMk id="10" creationId="{3B275CE4-F4DE-4EC4-9E5E-10221574E423}"/>
          </ac:spMkLst>
        </pc:spChg>
        <pc:spChg chg="add del mod">
          <ac:chgData name="Evelyn Rita Micelotta" userId="f50846dd-de9e-44ff-a12b-f96a541a3c65" providerId="ADAL" clId="{A14B7AD7-B109-4945-A3ED-F3E17B4E86CA}" dt="2020-09-07T21:48:40.889" v="5789" actId="26606"/>
          <ac:spMkLst>
            <pc:docMk/>
            <pc:sldMk cId="3771023810" sldId="682"/>
            <ac:spMk id="11" creationId="{CFA6FCEC-8E35-402C-9689-425C8F9EE09E}"/>
          </ac:spMkLst>
        </pc:spChg>
        <pc:spChg chg="add del mod">
          <ac:chgData name="Evelyn Rita Micelotta" userId="f50846dd-de9e-44ff-a12b-f96a541a3c65" providerId="ADAL" clId="{A14B7AD7-B109-4945-A3ED-F3E17B4E86CA}" dt="2020-09-07T22:09:08.130" v="6115" actId="20577"/>
          <ac:spMkLst>
            <pc:docMk/>
            <pc:sldMk cId="3771023810" sldId="682"/>
            <ac:spMk id="12" creationId="{0506CB23-B5A2-4461-87E1-2C637DBFB18D}"/>
          </ac:spMkLst>
        </pc:spChg>
        <pc:spChg chg="add del mod">
          <ac:chgData name="Evelyn Rita Micelotta" userId="f50846dd-de9e-44ff-a12b-f96a541a3c65" providerId="ADAL" clId="{A14B7AD7-B109-4945-A3ED-F3E17B4E86CA}" dt="2020-09-07T21:48:40.889" v="5789" actId="26606"/>
          <ac:spMkLst>
            <pc:docMk/>
            <pc:sldMk cId="3771023810" sldId="682"/>
            <ac:spMk id="18" creationId="{8EFF1747-0319-4B2F-A69B-086C1D95A59B}"/>
          </ac:spMkLst>
        </pc:spChg>
        <pc:spChg chg="add del mod">
          <ac:chgData name="Evelyn Rita Micelotta" userId="f50846dd-de9e-44ff-a12b-f96a541a3c65" providerId="ADAL" clId="{A14B7AD7-B109-4945-A3ED-F3E17B4E86CA}" dt="2020-09-07T21:48:40.889" v="5789" actId="26606"/>
          <ac:spMkLst>
            <pc:docMk/>
            <pc:sldMk cId="3771023810" sldId="682"/>
            <ac:spMk id="20" creationId="{CBD9CEE0-192E-4D9B-9239-066B58FD4D3A}"/>
          </ac:spMkLst>
        </pc:spChg>
        <pc:picChg chg="add del">
          <ac:chgData name="Evelyn Rita Micelotta" userId="f50846dd-de9e-44ff-a12b-f96a541a3c65" providerId="ADAL" clId="{A14B7AD7-B109-4945-A3ED-F3E17B4E86CA}" dt="2020-09-07T21:48:40.889" v="5789" actId="26606"/>
          <ac:picMkLst>
            <pc:docMk/>
            <pc:sldMk cId="3771023810" sldId="682"/>
            <ac:picMk id="14" creationId="{9FBC7865-C65D-4E41-A341-A6B62EF08C5B}"/>
          </ac:picMkLst>
        </pc:picChg>
      </pc:sldChg>
      <pc:sldChg chg="modSp add">
        <pc:chgData name="Evelyn Rita Micelotta" userId="f50846dd-de9e-44ff-a12b-f96a541a3c65" providerId="ADAL" clId="{A14B7AD7-B109-4945-A3ED-F3E17B4E86CA}" dt="2020-09-07T22:18:18.766" v="6139" actId="403"/>
        <pc:sldMkLst>
          <pc:docMk/>
          <pc:sldMk cId="214818403" sldId="683"/>
        </pc:sldMkLst>
        <pc:spChg chg="mod">
          <ac:chgData name="Evelyn Rita Micelotta" userId="f50846dd-de9e-44ff-a12b-f96a541a3c65" providerId="ADAL" clId="{A14B7AD7-B109-4945-A3ED-F3E17B4E86CA}" dt="2020-09-07T22:18:18.766" v="6139" actId="403"/>
          <ac:spMkLst>
            <pc:docMk/>
            <pc:sldMk cId="214818403" sldId="683"/>
            <ac:spMk id="6" creationId="{9632FF2A-64D7-447C-BCFE-96A02C557405}"/>
          </ac:spMkLst>
        </pc:spChg>
        <pc:spChg chg="mod">
          <ac:chgData name="Evelyn Rita Micelotta" userId="f50846dd-de9e-44ff-a12b-f96a541a3c65" providerId="ADAL" clId="{A14B7AD7-B109-4945-A3ED-F3E17B4E86CA}" dt="2020-09-07T22:08:02.578" v="6113" actId="313"/>
          <ac:spMkLst>
            <pc:docMk/>
            <pc:sldMk cId="214818403" sldId="683"/>
            <ac:spMk id="8" creationId="{1A41B5F1-49B1-48AF-8F59-0CFA174940F7}"/>
          </ac:spMkLst>
        </pc:spChg>
        <pc:spChg chg="mod">
          <ac:chgData name="Evelyn Rita Micelotta" userId="f50846dd-de9e-44ff-a12b-f96a541a3c65" providerId="ADAL" clId="{A14B7AD7-B109-4945-A3ED-F3E17B4E86CA}" dt="2020-09-07T22:11:18.508" v="6123"/>
          <ac:spMkLst>
            <pc:docMk/>
            <pc:sldMk cId="214818403" sldId="683"/>
            <ac:spMk id="10" creationId="{3B275CE4-F4DE-4EC4-9E5E-10221574E423}"/>
          </ac:spMkLst>
        </pc:spChg>
        <pc:spChg chg="mod">
          <ac:chgData name="Evelyn Rita Micelotta" userId="f50846dd-de9e-44ff-a12b-f96a541a3c65" providerId="ADAL" clId="{A14B7AD7-B109-4945-A3ED-F3E17B4E86CA}" dt="2020-09-07T22:16:43.103" v="6136" actId="20577"/>
          <ac:spMkLst>
            <pc:docMk/>
            <pc:sldMk cId="214818403" sldId="683"/>
            <ac:spMk id="12" creationId="{0506CB23-B5A2-4461-87E1-2C637DBFB18D}"/>
          </ac:spMkLst>
        </pc:spChg>
      </pc:sldChg>
      <pc:sldMasterChg chg="delSldLayout">
        <pc:chgData name="Evelyn Rita Micelotta" userId="f50846dd-de9e-44ff-a12b-f96a541a3c65" providerId="ADAL" clId="{A14B7AD7-B109-4945-A3ED-F3E17B4E86CA}" dt="2020-09-07T22:31:12.958" v="6641" actId="2696"/>
        <pc:sldMasterMkLst>
          <pc:docMk/>
          <pc:sldMasterMk cId="3556925222" sldId="2147483662"/>
        </pc:sldMasterMkLst>
        <pc:sldLayoutChg chg="del">
          <pc:chgData name="Evelyn Rita Micelotta" userId="f50846dd-de9e-44ff-a12b-f96a541a3c65" providerId="ADAL" clId="{A14B7AD7-B109-4945-A3ED-F3E17B4E86CA}" dt="2020-09-05T14:32:17.297" v="163" actId="2696"/>
          <pc:sldLayoutMkLst>
            <pc:docMk/>
            <pc:sldMasterMk cId="3556925222" sldId="2147483662"/>
            <pc:sldLayoutMk cId="4248204948" sldId="2147483709"/>
          </pc:sldLayoutMkLst>
        </pc:sldLayoutChg>
        <pc:sldLayoutChg chg="del">
          <pc:chgData name="Evelyn Rita Micelotta" userId="f50846dd-de9e-44ff-a12b-f96a541a3c65" providerId="ADAL" clId="{A14B7AD7-B109-4945-A3ED-F3E17B4E86CA}" dt="2020-09-07T22:31:12.958" v="6641" actId="2696"/>
          <pc:sldLayoutMkLst>
            <pc:docMk/>
            <pc:sldMasterMk cId="3556925222" sldId="2147483662"/>
            <pc:sldLayoutMk cId="1777390256" sldId="214748371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E3C1C8-8271-B44F-B99E-D104BDCD977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0700D3B-83AE-6449-BC2F-50783762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578C2B-23EC-2E41-A06E-41FB63249561}"/>
              </a:ext>
            </a:extLst>
          </p:cNvPr>
          <p:cNvSpPr/>
          <p:nvPr userDrawn="1"/>
        </p:nvSpPr>
        <p:spPr>
          <a:xfrm>
            <a:off x="1" y="1322173"/>
            <a:ext cx="10301288" cy="5631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8FA15-7B62-1942-B742-F1853AC151C5}"/>
              </a:ext>
            </a:extLst>
          </p:cNvPr>
          <p:cNvSpPr txBox="1"/>
          <p:nvPr/>
        </p:nvSpPr>
        <p:spPr>
          <a:xfrm>
            <a:off x="451128" y="1322173"/>
            <a:ext cx="369332" cy="5313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20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20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F37C4A-AB97-4D4F-BA56-E5EEE748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8" y="376037"/>
            <a:ext cx="2044700" cy="533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AEF9B3-0EDC-474B-94D9-14E13BDDBC3B}"/>
              </a:ext>
            </a:extLst>
          </p:cNvPr>
          <p:cNvCxnSpPr/>
          <p:nvPr userDrawn="1"/>
        </p:nvCxnSpPr>
        <p:spPr>
          <a:xfrm>
            <a:off x="2978365" y="821724"/>
            <a:ext cx="0" cy="1285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B19FD4-2F89-DF42-8D31-9FDD0CC7BE36}"/>
              </a:ext>
            </a:extLst>
          </p:cNvPr>
          <p:cNvCxnSpPr/>
          <p:nvPr userDrawn="1"/>
        </p:nvCxnSpPr>
        <p:spPr>
          <a:xfrm>
            <a:off x="9675985" y="5895975"/>
            <a:ext cx="0" cy="1285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56D60D6-AE78-0944-9D6B-1A2C018B09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57513" y="2821620"/>
            <a:ext cx="6718472" cy="1762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5681EAE-16C1-564A-A8C2-E2B6171945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7513" y="4695826"/>
            <a:ext cx="671847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243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8E312C-74E9-8048-A7F5-9BFE89AF9411}"/>
              </a:ext>
            </a:extLst>
          </p:cNvPr>
          <p:cNvCxnSpPr>
            <a:cxnSpLocks/>
          </p:cNvCxnSpPr>
          <p:nvPr/>
        </p:nvCxnSpPr>
        <p:spPr>
          <a:xfrm>
            <a:off x="5994829" y="0"/>
            <a:ext cx="0" cy="70294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59E5D-E8CB-4844-A0DE-DE9B3FF3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F12D3-4B51-C548-A48A-4FD3736659DC}"/>
              </a:ext>
            </a:extLst>
          </p:cNvPr>
          <p:cNvSpPr/>
          <p:nvPr/>
        </p:nvSpPr>
        <p:spPr>
          <a:xfrm>
            <a:off x="0" y="0"/>
            <a:ext cx="5129213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D5838A-C94C-0048-8FE7-5F67823F05D8}"/>
              </a:ext>
            </a:extLst>
          </p:cNvPr>
          <p:cNvSpPr/>
          <p:nvPr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110B62-0D26-8D4E-B623-AAB570AB3455}"/>
              </a:ext>
            </a:extLst>
          </p:cNvPr>
          <p:cNvSpPr/>
          <p:nvPr userDrawn="1"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DD294E-97A7-6441-9752-0882CF46F1FC}"/>
              </a:ext>
            </a:extLst>
          </p:cNvPr>
          <p:cNvSpPr/>
          <p:nvPr userDrawn="1"/>
        </p:nvSpPr>
        <p:spPr>
          <a:xfrm>
            <a:off x="5922167" y="2588232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03C1B5A-093E-1B4C-98C6-13EDDEF28DAB}"/>
              </a:ext>
            </a:extLst>
          </p:cNvPr>
          <p:cNvSpPr/>
          <p:nvPr userDrawn="1"/>
        </p:nvSpPr>
        <p:spPr>
          <a:xfrm>
            <a:off x="5922167" y="4536558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ADC10430-89FD-7F4C-B7A5-4D6294595F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910" y="581001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26810-DD71-1742-B941-717FB1F58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1079500"/>
            <a:ext cx="4953000" cy="1278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681560AA-F3CC-8842-AC0E-CB1AC882DA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2503817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6F83FC-D334-8344-BC86-1F703F04DC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690" y="3002315"/>
            <a:ext cx="4953000" cy="1296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46A72031-DE39-944C-8D2F-D5311FF9AD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910" y="4445026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BBAE9F9-017E-E64C-9595-BB81E5CDC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0800" y="4943524"/>
            <a:ext cx="4953000" cy="1304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40E10B6-3BCF-0647-919F-95CB6A763F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17" y="438528"/>
            <a:ext cx="3995995" cy="2452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Lorem ipsum dolor sit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amet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consectetur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adipiscing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elit</a:t>
            </a:r>
            <a:endParaRPr lang="en-US" sz="105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2E8CA662-6EA3-CA4A-AACB-B59F17E19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217" y="2959629"/>
            <a:ext cx="3995995" cy="315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minim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exercitation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nisi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0236E-C4AA-4845-8F0B-84CFD509F4CF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41257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8E312C-74E9-8048-A7F5-9BFE89AF9411}"/>
              </a:ext>
            </a:extLst>
          </p:cNvPr>
          <p:cNvCxnSpPr>
            <a:cxnSpLocks/>
          </p:cNvCxnSpPr>
          <p:nvPr/>
        </p:nvCxnSpPr>
        <p:spPr>
          <a:xfrm>
            <a:off x="5994829" y="-86627"/>
            <a:ext cx="0" cy="71160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59E5D-E8CB-4844-A0DE-DE9B3FF3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F12D3-4B51-C548-A48A-4FD3736659DC}"/>
              </a:ext>
            </a:extLst>
          </p:cNvPr>
          <p:cNvSpPr/>
          <p:nvPr/>
        </p:nvSpPr>
        <p:spPr>
          <a:xfrm>
            <a:off x="0" y="0"/>
            <a:ext cx="5129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D5838A-C94C-0048-8FE7-5F67823F05D8}"/>
              </a:ext>
            </a:extLst>
          </p:cNvPr>
          <p:cNvSpPr/>
          <p:nvPr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110B62-0D26-8D4E-B623-AAB570AB3455}"/>
              </a:ext>
            </a:extLst>
          </p:cNvPr>
          <p:cNvSpPr/>
          <p:nvPr userDrawn="1"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DD294E-97A7-6441-9752-0882CF46F1FC}"/>
              </a:ext>
            </a:extLst>
          </p:cNvPr>
          <p:cNvSpPr/>
          <p:nvPr userDrawn="1"/>
        </p:nvSpPr>
        <p:spPr>
          <a:xfrm>
            <a:off x="5922167" y="3553444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ADC10430-89FD-7F4C-B7A5-4D6294595F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910" y="581001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26810-DD71-1742-B941-717FB1F58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1079499"/>
            <a:ext cx="4953000" cy="21463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681560AA-F3CC-8842-AC0E-CB1AC882DA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3468675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6F83FC-D334-8344-BC86-1F703F04DC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690" y="3967173"/>
            <a:ext cx="4953000" cy="2146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40E10B6-3BCF-0647-919F-95CB6A763F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17" y="438528"/>
            <a:ext cx="3995995" cy="2452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Lorem ipsum dolor sit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amet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consectetur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adipiscing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elit</a:t>
            </a:r>
            <a:endParaRPr lang="en-US" sz="105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2E8CA662-6EA3-CA4A-AACB-B59F17E19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217" y="2959629"/>
            <a:ext cx="3995995" cy="315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minim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exercitation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nisi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AE33BE-94AC-1640-A24F-C812C0DE9E5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69258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8E312C-74E9-8048-A7F5-9BFE89AF9411}"/>
              </a:ext>
            </a:extLst>
          </p:cNvPr>
          <p:cNvCxnSpPr>
            <a:cxnSpLocks/>
          </p:cNvCxnSpPr>
          <p:nvPr/>
        </p:nvCxnSpPr>
        <p:spPr>
          <a:xfrm>
            <a:off x="5994829" y="-86627"/>
            <a:ext cx="0" cy="71160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59E5D-E8CB-4844-A0DE-DE9B3FF3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F12D3-4B51-C548-A48A-4FD3736659DC}"/>
              </a:ext>
            </a:extLst>
          </p:cNvPr>
          <p:cNvSpPr/>
          <p:nvPr/>
        </p:nvSpPr>
        <p:spPr>
          <a:xfrm>
            <a:off x="0" y="0"/>
            <a:ext cx="512921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D5838A-C94C-0048-8FE7-5F67823F05D8}"/>
              </a:ext>
            </a:extLst>
          </p:cNvPr>
          <p:cNvSpPr/>
          <p:nvPr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110B62-0D26-8D4E-B623-AAB570AB3455}"/>
              </a:ext>
            </a:extLst>
          </p:cNvPr>
          <p:cNvSpPr/>
          <p:nvPr userDrawn="1"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ADC10430-89FD-7F4C-B7A5-4D6294595F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910" y="581001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26810-DD71-1742-B941-717FB1F58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1079499"/>
            <a:ext cx="4953000" cy="50339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40E10B6-3BCF-0647-919F-95CB6A763F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17" y="438528"/>
            <a:ext cx="3995995" cy="2452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Lorem ipsum dolor sit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amet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consectetur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adipiscing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elit</a:t>
            </a:r>
            <a:endParaRPr lang="en-US" sz="105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2E8CA662-6EA3-CA4A-AACB-B59F17E19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217" y="2959629"/>
            <a:ext cx="3995995" cy="315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minim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exercitation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nisi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B10131-36C4-4F4C-BE14-574B2C8837B9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44511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095A-1AFD-864A-9C96-C52D918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6AD37-D429-A647-B5F0-CB3FE1B4F6A5}"/>
              </a:ext>
            </a:extLst>
          </p:cNvPr>
          <p:cNvSpPr/>
          <p:nvPr/>
        </p:nvSpPr>
        <p:spPr>
          <a:xfrm>
            <a:off x="6248680" y="288925"/>
            <a:ext cx="5557837" cy="290036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04114-E994-DF4D-9F09-E32C701C2FDD}"/>
              </a:ext>
            </a:extLst>
          </p:cNvPr>
          <p:cNvSpPr/>
          <p:nvPr/>
        </p:nvSpPr>
        <p:spPr>
          <a:xfrm>
            <a:off x="414618" y="288924"/>
            <a:ext cx="5557837" cy="290036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7E254-C5E0-9346-914A-7D229BF0A607}"/>
              </a:ext>
            </a:extLst>
          </p:cNvPr>
          <p:cNvSpPr/>
          <p:nvPr/>
        </p:nvSpPr>
        <p:spPr>
          <a:xfrm>
            <a:off x="6248679" y="3455987"/>
            <a:ext cx="5557837" cy="290036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6C08C-509D-2A45-B989-CD20CCBAB688}"/>
              </a:ext>
            </a:extLst>
          </p:cNvPr>
          <p:cNvSpPr/>
          <p:nvPr/>
        </p:nvSpPr>
        <p:spPr>
          <a:xfrm>
            <a:off x="414617" y="3455986"/>
            <a:ext cx="5557837" cy="290036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80D3366-89D1-034D-A237-5E682BC0E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72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1.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B2281D4-4E50-1644-A27A-865DBFE47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25" y="927100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DF68F5BE-6D56-E04E-8624-3D974B7F6A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540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2.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28D38710-EB48-454B-BFAB-F095CAF34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5405" y="927100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D67F7402-E73E-3744-B2A7-E26A1EE24E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3725" y="3639795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3.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A8F5F31E-319F-4448-A2FA-C0D9C41DF4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3725" y="4114457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13A96871-B27F-F94F-9971-24E5AA137C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5405" y="3639795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4.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EE1D93C6-F4DE-6D42-9E7E-6ACFE35A92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5405" y="4114457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4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095A-1AFD-864A-9C96-C52D918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6AD37-D429-A647-B5F0-CB3FE1B4F6A5}"/>
              </a:ext>
            </a:extLst>
          </p:cNvPr>
          <p:cNvSpPr/>
          <p:nvPr/>
        </p:nvSpPr>
        <p:spPr>
          <a:xfrm>
            <a:off x="6248680" y="288925"/>
            <a:ext cx="5557837" cy="6067424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04114-E994-DF4D-9F09-E32C701C2FDD}"/>
              </a:ext>
            </a:extLst>
          </p:cNvPr>
          <p:cNvSpPr/>
          <p:nvPr/>
        </p:nvSpPr>
        <p:spPr>
          <a:xfrm>
            <a:off x="414618" y="288924"/>
            <a:ext cx="5557837" cy="290036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6C08C-509D-2A45-B989-CD20CCBAB688}"/>
              </a:ext>
            </a:extLst>
          </p:cNvPr>
          <p:cNvSpPr/>
          <p:nvPr/>
        </p:nvSpPr>
        <p:spPr>
          <a:xfrm>
            <a:off x="414617" y="3455986"/>
            <a:ext cx="5557837" cy="290036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80D3366-89D1-034D-A237-5E682BC0E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72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1.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B2281D4-4E50-1644-A27A-865DBFE47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25" y="927100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DF68F5BE-6D56-E04E-8624-3D974B7F6A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540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2.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28D38710-EB48-454B-BFAB-F095CAF34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5405" y="927099"/>
            <a:ext cx="5200650" cy="5320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D67F7402-E73E-3744-B2A7-E26A1EE24E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3725" y="3639795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3.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A8F5F31E-319F-4448-A2FA-C0D9C41DF4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3725" y="4114457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2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095A-1AFD-864A-9C96-C52D918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6AD37-D429-A647-B5F0-CB3FE1B4F6A5}"/>
              </a:ext>
            </a:extLst>
          </p:cNvPr>
          <p:cNvSpPr/>
          <p:nvPr/>
        </p:nvSpPr>
        <p:spPr>
          <a:xfrm>
            <a:off x="6248680" y="288925"/>
            <a:ext cx="5557837" cy="6067424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04114-E994-DF4D-9F09-E32C701C2FDD}"/>
              </a:ext>
            </a:extLst>
          </p:cNvPr>
          <p:cNvSpPr/>
          <p:nvPr/>
        </p:nvSpPr>
        <p:spPr>
          <a:xfrm>
            <a:off x="414618" y="288924"/>
            <a:ext cx="5557837" cy="606742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80D3366-89D1-034D-A237-5E682BC0E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72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1.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B2281D4-4E50-1644-A27A-865DBFE47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25" y="927100"/>
            <a:ext cx="5200650" cy="53209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DF68F5BE-6D56-E04E-8624-3D974B7F6A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540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2.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28D38710-EB48-454B-BFAB-F095CAF34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5405" y="927099"/>
            <a:ext cx="5200650" cy="53209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8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059F92-4524-5443-8EC3-63774FE142E1}"/>
              </a:ext>
            </a:extLst>
          </p:cNvPr>
          <p:cNvSpPr/>
          <p:nvPr/>
        </p:nvSpPr>
        <p:spPr>
          <a:xfrm>
            <a:off x="-171450" y="4943476"/>
            <a:ext cx="12615863" cy="191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219083-A0BE-FB43-918D-D66AFD579FFB}"/>
              </a:ext>
            </a:extLst>
          </p:cNvPr>
          <p:cNvCxnSpPr>
            <a:cxnSpLocks/>
          </p:cNvCxnSpPr>
          <p:nvPr/>
        </p:nvCxnSpPr>
        <p:spPr>
          <a:xfrm>
            <a:off x="-298383" y="1320184"/>
            <a:ext cx="128713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3E2D75A-4DB5-9543-8C6A-9612E7DC8376}"/>
              </a:ext>
            </a:extLst>
          </p:cNvPr>
          <p:cNvSpPr/>
          <p:nvPr/>
        </p:nvSpPr>
        <p:spPr>
          <a:xfrm rot="16200000">
            <a:off x="4843463" y="124408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BC45B4-1E15-FA46-8C21-1C7692FEB4A4}"/>
              </a:ext>
            </a:extLst>
          </p:cNvPr>
          <p:cNvSpPr/>
          <p:nvPr/>
        </p:nvSpPr>
        <p:spPr>
          <a:xfrm rot="16200000">
            <a:off x="8581234" y="124408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AF91C-DFB1-5540-AB2F-BBEA925E0690}"/>
              </a:ext>
            </a:extLst>
          </p:cNvPr>
          <p:cNvSpPr txBox="1"/>
          <p:nvPr/>
        </p:nvSpPr>
        <p:spPr>
          <a:xfrm>
            <a:off x="850100" y="5457825"/>
            <a:ext cx="1022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3315D-BF27-5644-98E8-13CB887D9DC0}"/>
              </a:ext>
            </a:extLst>
          </p:cNvPr>
          <p:cNvSpPr txBox="1"/>
          <p:nvPr/>
        </p:nvSpPr>
        <p:spPr>
          <a:xfrm>
            <a:off x="365395" y="408382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715F6-48BD-DB4A-B3EE-A17FD871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DC3CA2-24E9-3A49-9B73-DE4A0D4B206C}"/>
              </a:ext>
            </a:extLst>
          </p:cNvPr>
          <p:cNvSpPr/>
          <p:nvPr userDrawn="1"/>
        </p:nvSpPr>
        <p:spPr>
          <a:xfrm rot="16200000">
            <a:off x="1156492" y="124408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F0036F1-4A18-CB4B-BEE1-2105152E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0" y="1671638"/>
            <a:ext cx="322580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0879CDE-9480-1A43-8444-AC6EF441A3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5700" y="2184400"/>
            <a:ext cx="3238500" cy="2379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E40F1C53-8E8B-DF4F-B826-513D51EFD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3463" y="1671637"/>
            <a:ext cx="322580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9F726C32-00DA-E643-9038-616D1A573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3463" y="2184399"/>
            <a:ext cx="3238500" cy="2379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3C5B1F3F-833C-674B-954B-D1A6B7F895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8526" y="1671637"/>
            <a:ext cx="322580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A3C856A6-7713-9041-9226-5D5056B0C1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8526" y="2184399"/>
            <a:ext cx="3238500" cy="2379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1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059F92-4524-5443-8EC3-63774FE142E1}"/>
              </a:ext>
            </a:extLst>
          </p:cNvPr>
          <p:cNvSpPr/>
          <p:nvPr/>
        </p:nvSpPr>
        <p:spPr>
          <a:xfrm>
            <a:off x="-171450" y="4943476"/>
            <a:ext cx="12615863" cy="191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219083-A0BE-FB43-918D-D66AFD579FFB}"/>
              </a:ext>
            </a:extLst>
          </p:cNvPr>
          <p:cNvCxnSpPr>
            <a:cxnSpLocks/>
          </p:cNvCxnSpPr>
          <p:nvPr/>
        </p:nvCxnSpPr>
        <p:spPr>
          <a:xfrm>
            <a:off x="-67377" y="1320184"/>
            <a:ext cx="126403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BBC45B4-1E15-FA46-8C21-1C7692FEB4A4}"/>
              </a:ext>
            </a:extLst>
          </p:cNvPr>
          <p:cNvSpPr/>
          <p:nvPr/>
        </p:nvSpPr>
        <p:spPr>
          <a:xfrm rot="16200000">
            <a:off x="6629798" y="124408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AF91C-DFB1-5540-AB2F-BBEA925E0690}"/>
              </a:ext>
            </a:extLst>
          </p:cNvPr>
          <p:cNvSpPr txBox="1"/>
          <p:nvPr/>
        </p:nvSpPr>
        <p:spPr>
          <a:xfrm>
            <a:off x="850100" y="5457825"/>
            <a:ext cx="1022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Slide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715F6-48BD-DB4A-B3EE-A17FD871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DC3CA2-24E9-3A49-9B73-DE4A0D4B206C}"/>
              </a:ext>
            </a:extLst>
          </p:cNvPr>
          <p:cNvSpPr/>
          <p:nvPr userDrawn="1"/>
        </p:nvSpPr>
        <p:spPr>
          <a:xfrm rot="16200000">
            <a:off x="1156492" y="124408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F0036F1-4A18-CB4B-BEE1-2105152E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0" y="1671638"/>
            <a:ext cx="505460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0879CDE-9480-1A43-8444-AC6EF441A3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5700" y="2184400"/>
            <a:ext cx="5054600" cy="2379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3C5B1F3F-833C-674B-954B-D1A6B7F895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5426" y="1671637"/>
            <a:ext cx="4778374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A3C856A6-7713-9041-9226-5D5056B0C1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5426" y="2184399"/>
            <a:ext cx="4778374" cy="2379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BAD35C-5AD8-AA4B-8F12-45AD4FD63771}"/>
              </a:ext>
            </a:extLst>
          </p:cNvPr>
          <p:cNvSpPr txBox="1"/>
          <p:nvPr userDrawn="1"/>
        </p:nvSpPr>
        <p:spPr>
          <a:xfrm>
            <a:off x="365395" y="408382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17581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059F92-4524-5443-8EC3-63774FE142E1}"/>
              </a:ext>
            </a:extLst>
          </p:cNvPr>
          <p:cNvSpPr/>
          <p:nvPr/>
        </p:nvSpPr>
        <p:spPr>
          <a:xfrm>
            <a:off x="-171450" y="4943476"/>
            <a:ext cx="12615863" cy="191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219083-A0BE-FB43-918D-D66AFD579FFB}"/>
              </a:ext>
            </a:extLst>
          </p:cNvPr>
          <p:cNvCxnSpPr>
            <a:cxnSpLocks/>
          </p:cNvCxnSpPr>
          <p:nvPr/>
        </p:nvCxnSpPr>
        <p:spPr>
          <a:xfrm>
            <a:off x="-346509" y="1320184"/>
            <a:ext cx="1291951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6AF91C-DFB1-5540-AB2F-BBEA925E0690}"/>
              </a:ext>
            </a:extLst>
          </p:cNvPr>
          <p:cNvSpPr txBox="1"/>
          <p:nvPr/>
        </p:nvSpPr>
        <p:spPr>
          <a:xfrm>
            <a:off x="850100" y="5457825"/>
            <a:ext cx="1022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Slide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715F6-48BD-DB4A-B3EE-A17FD871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DC3CA2-24E9-3A49-9B73-DE4A0D4B206C}"/>
              </a:ext>
            </a:extLst>
          </p:cNvPr>
          <p:cNvSpPr/>
          <p:nvPr userDrawn="1"/>
        </p:nvSpPr>
        <p:spPr>
          <a:xfrm rot="16200000">
            <a:off x="1156492" y="124408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F0036F1-4A18-CB4B-BEE1-2105152E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5700" y="1671638"/>
            <a:ext cx="10198100" cy="38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0879CDE-9480-1A43-8444-AC6EF441A3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5700" y="2184400"/>
            <a:ext cx="10198100" cy="2379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A2D48-9ABA-504F-B7DA-A49E88E56546}"/>
              </a:ext>
            </a:extLst>
          </p:cNvPr>
          <p:cNvSpPr txBox="1"/>
          <p:nvPr userDrawn="1"/>
        </p:nvSpPr>
        <p:spPr>
          <a:xfrm>
            <a:off x="365395" y="408382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425815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/>
        </p:nvSpPr>
        <p:spPr>
          <a:xfrm>
            <a:off x="0" y="828675"/>
            <a:ext cx="5629275" cy="6029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CE8BAE1-A900-8845-81FD-7D84FE57E4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8969" y="1730247"/>
            <a:ext cx="2591335" cy="254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D3402-D870-6A41-AC7E-2F27DBD3C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9238" y="4538663"/>
            <a:ext cx="3630278" cy="40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64F7B-EF64-7B48-BAAD-EF281C7D5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9238" y="4940300"/>
            <a:ext cx="3630612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2CCA2F-6F86-0D47-A016-31F722A82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0" y="1627188"/>
            <a:ext cx="51943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4927F96-71D6-214E-9AE3-57E6BD8CA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9500" y="2252663"/>
            <a:ext cx="5194300" cy="3984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CE525-8953-6E4A-A38D-4B21B02FA9A9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2029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0E4705-8A47-3943-93BE-96A4DCE903F7}"/>
              </a:ext>
            </a:extLst>
          </p:cNvPr>
          <p:cNvSpPr/>
          <p:nvPr/>
        </p:nvSpPr>
        <p:spPr>
          <a:xfrm>
            <a:off x="10676335" y="1"/>
            <a:ext cx="151566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A4E5-7851-DE4A-8BE3-C5782398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22B4CE-DE1C-6649-B9FF-64574BFCDE4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5F36E9-1340-3C4B-B120-491B5B69DEBA}"/>
              </a:ext>
            </a:extLst>
          </p:cNvPr>
          <p:cNvCxnSpPr/>
          <p:nvPr userDrawn="1"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02049-C2BE-8D46-ABF5-1D583AA70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6132" y="1460501"/>
            <a:ext cx="4271962" cy="53975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32CFA36E-EB99-B44E-887C-E0DC195B9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4638" y="1460500"/>
            <a:ext cx="4584700" cy="161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Outline</a:t>
            </a:r>
          </a:p>
          <a:p>
            <a:pPr lvl="0"/>
            <a:endParaRPr lang="en-US" dirty="0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86398FC7-FCA7-4440-90B9-648E43738C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9875" y="3186112"/>
            <a:ext cx="4589463" cy="9144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90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C9DD27-C578-D54D-8000-A2C4C3F3710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5306" y="9093"/>
            <a:ext cx="3137785" cy="3966771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28E6D-4069-B44A-B29C-94D0EB694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B18299-6B7C-C748-8CFA-4BB24B7F33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5761" y="4877193"/>
            <a:ext cx="3135313" cy="1479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40"/>
              </a:lnSpc>
              <a:buNone/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9BED-7142-1742-85CE-51CA1B935AE4}"/>
              </a:ext>
            </a:extLst>
          </p:cNvPr>
          <p:cNvSpPr/>
          <p:nvPr/>
        </p:nvSpPr>
        <p:spPr>
          <a:xfrm>
            <a:off x="725307" y="3959990"/>
            <a:ext cx="3137785" cy="836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85D0BAC-D132-AF45-B952-340044D34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89" y="4034897"/>
            <a:ext cx="2888679" cy="274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Name Last Name</a:t>
            </a:r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011470A6-865C-7149-8B60-3AF38B1578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1289" y="4325193"/>
            <a:ext cx="2888679" cy="41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2417795C-1A8B-4C4C-A74B-398F03ADE9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0433" y="9093"/>
            <a:ext cx="3137785" cy="3966771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9E677B0-6068-4440-BA7A-FE4BB89908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0888" y="4877193"/>
            <a:ext cx="3135313" cy="1479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40"/>
              </a:lnSpc>
              <a:buNone/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7114EA6-8532-8F4F-ABD6-C16E91E3DC85}"/>
              </a:ext>
            </a:extLst>
          </p:cNvPr>
          <p:cNvSpPr/>
          <p:nvPr userDrawn="1"/>
        </p:nvSpPr>
        <p:spPr>
          <a:xfrm>
            <a:off x="4470434" y="3959990"/>
            <a:ext cx="3137785" cy="836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D718D73B-F767-7043-966B-F089F2CA7A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6416" y="4034897"/>
            <a:ext cx="2888679" cy="274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Name Last Name</a:t>
            </a:r>
            <a:endParaRPr lang="en-US" dirty="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8360E3-D66A-F843-B8CA-E2AC692944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6416" y="4325193"/>
            <a:ext cx="2888679" cy="41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Picture Placeholder 8">
            <a:extLst>
              <a:ext uri="{FF2B5EF4-FFF2-40B4-BE49-F238E27FC236}">
                <a16:creationId xmlns:a16="http://schemas.microsoft.com/office/drawing/2014/main" id="{6E477342-634B-9A4C-BE43-6292B21CE50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18032" y="9093"/>
            <a:ext cx="3137785" cy="3966771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173411A5-B980-B542-9EBF-7BD23DE5A3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18487" y="4877193"/>
            <a:ext cx="3135313" cy="1479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40"/>
              </a:lnSpc>
              <a:buNone/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DB41B6-83EA-6347-A36B-5E64E41B6F8B}"/>
              </a:ext>
            </a:extLst>
          </p:cNvPr>
          <p:cNvSpPr/>
          <p:nvPr userDrawn="1"/>
        </p:nvSpPr>
        <p:spPr>
          <a:xfrm>
            <a:off x="8218033" y="3959990"/>
            <a:ext cx="3137785" cy="8360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F7DBCC8-F6A5-214A-929C-5904E17F66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24015" y="4034897"/>
            <a:ext cx="2888679" cy="274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Name Last Name</a:t>
            </a:r>
            <a:endParaRPr lang="en-US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7A8C35B3-992F-754C-A530-C1A4714511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4015" y="4325193"/>
            <a:ext cx="2888679" cy="411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531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School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11EA0-A77F-2340-A9C6-03669DB08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18CB-4F5D-A545-A941-82F5CAF04CCD}"/>
              </a:ext>
            </a:extLst>
          </p:cNvPr>
          <p:cNvSpPr txBox="1"/>
          <p:nvPr userDrawn="1"/>
        </p:nvSpPr>
        <p:spPr>
          <a:xfrm>
            <a:off x="365395" y="408382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40287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School Righ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11EA0-A77F-2340-A9C6-03669DB08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3CD2C-9778-1046-8B1F-03FF20ACEDB5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210092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School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11EA0-A77F-2340-A9C6-03669DB08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1C141-2355-A548-9256-CAACD0342831}"/>
              </a:ext>
            </a:extLst>
          </p:cNvPr>
          <p:cNvSpPr txBox="1"/>
          <p:nvPr userDrawn="1"/>
        </p:nvSpPr>
        <p:spPr>
          <a:xfrm>
            <a:off x="220553" y="414827"/>
            <a:ext cx="346249" cy="4763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865519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 (AS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095A-1AFD-864A-9C96-C52D918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6AD37-D429-A647-B5F0-CB3FE1B4F6A5}"/>
              </a:ext>
            </a:extLst>
          </p:cNvPr>
          <p:cNvSpPr/>
          <p:nvPr/>
        </p:nvSpPr>
        <p:spPr>
          <a:xfrm>
            <a:off x="6248680" y="288925"/>
            <a:ext cx="5557837" cy="29003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04114-E994-DF4D-9F09-E32C701C2FDD}"/>
              </a:ext>
            </a:extLst>
          </p:cNvPr>
          <p:cNvSpPr/>
          <p:nvPr/>
        </p:nvSpPr>
        <p:spPr>
          <a:xfrm>
            <a:off x="414618" y="288924"/>
            <a:ext cx="5557837" cy="29003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7E254-C5E0-9346-914A-7D229BF0A607}"/>
              </a:ext>
            </a:extLst>
          </p:cNvPr>
          <p:cNvSpPr/>
          <p:nvPr/>
        </p:nvSpPr>
        <p:spPr>
          <a:xfrm>
            <a:off x="6248679" y="3455987"/>
            <a:ext cx="5557837" cy="29003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6C08C-509D-2A45-B989-CD20CCBAB688}"/>
              </a:ext>
            </a:extLst>
          </p:cNvPr>
          <p:cNvSpPr/>
          <p:nvPr/>
        </p:nvSpPr>
        <p:spPr>
          <a:xfrm>
            <a:off x="414617" y="3455986"/>
            <a:ext cx="5557837" cy="29003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80D3366-89D1-034D-A237-5E682BC0E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372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1.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B2281D4-4E50-1644-A27A-865DBFE47D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725" y="927100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DF68F5BE-6D56-E04E-8624-3D974B7F6A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5405" y="452438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2.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28D38710-EB48-454B-BFAB-F095CAF347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5405" y="927100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D67F7402-E73E-3744-B2A7-E26A1EE24E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3725" y="3639795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3.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A8F5F31E-319F-4448-A2FA-C0D9C41DF4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3725" y="4114457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13A96871-B27F-F94F-9971-24E5AA137C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5405" y="3639795"/>
            <a:ext cx="5124450" cy="375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4.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EE1D93C6-F4DE-6D42-9E7E-6ACFE35A92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5405" y="4114457"/>
            <a:ext cx="5200650" cy="213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1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(Gree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 userDrawn="1"/>
        </p:nvSpPr>
        <p:spPr>
          <a:xfrm>
            <a:off x="0" y="828675"/>
            <a:ext cx="5629275" cy="6029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B1AF9-B4EB-0641-AD08-72595868AC40}"/>
              </a:ext>
            </a:extLst>
          </p:cNvPr>
          <p:cNvSpPr txBox="1"/>
          <p:nvPr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186003-CB50-FC47-A4AC-7E2227B76A1E}"/>
              </a:ext>
            </a:extLst>
          </p:cNvPr>
          <p:cNvCxnSpPr/>
          <p:nvPr userDrawn="1"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5BA42A75-7AF2-4742-ABD8-3BDF990332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2767" y="1512334"/>
            <a:ext cx="3991233" cy="17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8E02D122-E4C0-2B4D-8F1B-A3ED25198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005" y="34718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7FCF-A5B3-AC40-95D5-4D00046A9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0925" y="2579688"/>
            <a:ext cx="5222875" cy="36290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73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(Gree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99C9-36B7-2A40-8384-8E89BA69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165CA-B53B-3E4B-A53F-96AA7617807D}"/>
              </a:ext>
            </a:extLst>
          </p:cNvPr>
          <p:cNvSpPr/>
          <p:nvPr/>
        </p:nvSpPr>
        <p:spPr>
          <a:xfrm>
            <a:off x="0" y="1"/>
            <a:ext cx="56292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327553-39D9-A948-83EA-774396E07934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AB8C2A6D-1C05-D34C-8F5E-E7D5438A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818" y="2002204"/>
            <a:ext cx="5637620" cy="34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4FA8E47D-F781-F741-A501-BF610A3BA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069" y="1116531"/>
            <a:ext cx="3991233" cy="173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B32D4C7-063C-A54A-BFE0-2608E7610E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2307" y="30146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94F984A-A071-B34F-9AD2-1A5251D5D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63818" y="2444988"/>
            <a:ext cx="564288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B4826B-FCED-B645-A3E6-DE7A72CE43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3819" y="370064"/>
            <a:ext cx="5642382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2819E3A-A3E1-A84D-AFE4-BCB5E7ECBF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3819" y="870427"/>
            <a:ext cx="564714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6C911399-D629-634A-8294-EC11721368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899" y="3582988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CC2B093D-CF74-E945-A20A-167445E1F9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899" y="4070351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F622F887-348D-3C45-BF93-65C8A01B8E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8745" y="5156201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B0452B9A-F158-EC4A-A84C-1E6BE591B8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508" y="5624512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3779EC-1B60-4C49-8FC0-357DA6CB1A6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673432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(Gree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195263-5946-ED4E-8531-45B70C16145D}"/>
              </a:ext>
            </a:extLst>
          </p:cNvPr>
          <p:cNvSpPr/>
          <p:nvPr/>
        </p:nvSpPr>
        <p:spPr>
          <a:xfrm>
            <a:off x="10644188" y="1"/>
            <a:ext cx="15478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8BBC-5E2F-2848-946B-97769E06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76BA3-1387-D247-AFD1-452941AD954A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439CD8-EF21-224F-A4CB-812648215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3438" y="1187954"/>
            <a:ext cx="3498668" cy="6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4D28252-5E35-F046-BDCC-CC0734B923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439" y="1794045"/>
            <a:ext cx="7667424" cy="41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548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(Gree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/>
        </p:nvSpPr>
        <p:spPr>
          <a:xfrm>
            <a:off x="0" y="828675"/>
            <a:ext cx="5629275" cy="6029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CE8BAE1-A900-8845-81FD-7D84FE57E4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8969" y="1730247"/>
            <a:ext cx="2591335" cy="254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D3402-D870-6A41-AC7E-2F27DBD3C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9238" y="4538663"/>
            <a:ext cx="3630278" cy="40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64F7B-EF64-7B48-BAAD-EF281C7D5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9238" y="4940300"/>
            <a:ext cx="3630612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2CCA2F-6F86-0D47-A016-31F722A82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0" y="1627188"/>
            <a:ext cx="51943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4927F96-71D6-214E-9AE3-57E6BD8CA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9500" y="2252663"/>
            <a:ext cx="5194300" cy="3984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CE525-8953-6E4A-A38D-4B21B02FA9A9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848007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(H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 userDrawn="1"/>
        </p:nvSpPr>
        <p:spPr>
          <a:xfrm>
            <a:off x="0" y="828675"/>
            <a:ext cx="5629275" cy="6029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B1AF9-B4EB-0641-AD08-72595868AC40}"/>
              </a:ext>
            </a:extLst>
          </p:cNvPr>
          <p:cNvSpPr txBox="1"/>
          <p:nvPr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186003-CB50-FC47-A4AC-7E2227B76A1E}"/>
              </a:ext>
            </a:extLst>
          </p:cNvPr>
          <p:cNvCxnSpPr/>
          <p:nvPr userDrawn="1"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5BA42A75-7AF2-4742-ABD8-3BDF990332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2767" y="1512334"/>
            <a:ext cx="3991233" cy="17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8E02D122-E4C0-2B4D-8F1B-A3ED25198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005" y="34718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7FCF-A5B3-AC40-95D5-4D00046A9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0925" y="2579688"/>
            <a:ext cx="5222875" cy="36290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 userDrawn="1"/>
        </p:nvSpPr>
        <p:spPr>
          <a:xfrm>
            <a:off x="0" y="828675"/>
            <a:ext cx="5629275" cy="6029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B1AF9-B4EB-0641-AD08-72595868AC40}"/>
              </a:ext>
            </a:extLst>
          </p:cNvPr>
          <p:cNvSpPr txBox="1"/>
          <p:nvPr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186003-CB50-FC47-A4AC-7E2227B76A1E}"/>
              </a:ext>
            </a:extLst>
          </p:cNvPr>
          <p:cNvCxnSpPr/>
          <p:nvPr userDrawn="1"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5BA42A75-7AF2-4742-ABD8-3BDF990332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2767" y="1512334"/>
            <a:ext cx="3991233" cy="17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8E02D122-E4C0-2B4D-8F1B-A3ED25198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005" y="34718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7FCF-A5B3-AC40-95D5-4D00046A9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0925" y="2579688"/>
            <a:ext cx="5222875" cy="36290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30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2 (H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99C9-36B7-2A40-8384-8E89BA69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165CA-B53B-3E4B-A53F-96AA7617807D}"/>
              </a:ext>
            </a:extLst>
          </p:cNvPr>
          <p:cNvSpPr/>
          <p:nvPr/>
        </p:nvSpPr>
        <p:spPr>
          <a:xfrm>
            <a:off x="0" y="1"/>
            <a:ext cx="562927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327553-39D9-A948-83EA-774396E07934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AB8C2A6D-1C05-D34C-8F5E-E7D5438A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818" y="2002204"/>
            <a:ext cx="5637620" cy="34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4FA8E47D-F781-F741-A501-BF610A3BA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069" y="1116531"/>
            <a:ext cx="3991233" cy="173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B32D4C7-063C-A54A-BFE0-2608E7610E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2307" y="30146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94F984A-A071-B34F-9AD2-1A5251D5D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63818" y="2444988"/>
            <a:ext cx="564288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B4826B-FCED-B645-A3E6-DE7A72CE43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3819" y="370064"/>
            <a:ext cx="5642382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2819E3A-A3E1-A84D-AFE4-BCB5E7ECBF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3819" y="870427"/>
            <a:ext cx="564714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6C911399-D629-634A-8294-EC11721368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899" y="3582988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CC2B093D-CF74-E945-A20A-167445E1F9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899" y="4070351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F622F887-348D-3C45-BF93-65C8A01B8E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8745" y="5156201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B0452B9A-F158-EC4A-A84C-1E6BE591B8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508" y="5624512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3779EC-1B60-4C49-8FC0-357DA6CB1A6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39359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(H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195263-5946-ED4E-8531-45B70C16145D}"/>
              </a:ext>
            </a:extLst>
          </p:cNvPr>
          <p:cNvSpPr/>
          <p:nvPr/>
        </p:nvSpPr>
        <p:spPr>
          <a:xfrm>
            <a:off x="10644188" y="1"/>
            <a:ext cx="15478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8BBC-5E2F-2848-946B-97769E06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76BA3-1387-D247-AFD1-452941AD954A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439CD8-EF21-224F-A4CB-812648215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3438" y="1187954"/>
            <a:ext cx="3498668" cy="6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4D28252-5E35-F046-BDCC-CC0734B923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439" y="1794045"/>
            <a:ext cx="7667424" cy="41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15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(H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/>
        </p:nvSpPr>
        <p:spPr>
          <a:xfrm>
            <a:off x="0" y="885825"/>
            <a:ext cx="5629275" cy="59721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CE8BAE1-A900-8845-81FD-7D84FE57E4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8969" y="1730247"/>
            <a:ext cx="2591335" cy="254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D3402-D870-6A41-AC7E-2F27DBD3C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9238" y="4538663"/>
            <a:ext cx="3630278" cy="40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64F7B-EF64-7B48-BAAD-EF281C7D5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9238" y="4940300"/>
            <a:ext cx="3630612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2CCA2F-6F86-0D47-A016-31F722A82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0" y="1627188"/>
            <a:ext cx="51943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4927F96-71D6-214E-9AE3-57E6BD8CA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9500" y="2252663"/>
            <a:ext cx="5194300" cy="3984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CE525-8953-6E4A-A38D-4B21B02FA9A9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4282563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(Happ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 userDrawn="1"/>
        </p:nvSpPr>
        <p:spPr>
          <a:xfrm>
            <a:off x="0" y="885825"/>
            <a:ext cx="5629275" cy="59721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B1AF9-B4EB-0641-AD08-72595868AC40}"/>
              </a:ext>
            </a:extLst>
          </p:cNvPr>
          <p:cNvSpPr txBox="1"/>
          <p:nvPr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186003-CB50-FC47-A4AC-7E2227B76A1E}"/>
              </a:ext>
            </a:extLst>
          </p:cNvPr>
          <p:cNvCxnSpPr/>
          <p:nvPr userDrawn="1"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5BA42A75-7AF2-4742-ABD8-3BDF990332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2767" y="1512334"/>
            <a:ext cx="3991233" cy="17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8E02D122-E4C0-2B4D-8F1B-A3ED25198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005" y="34718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7FCF-A5B3-AC40-95D5-4D00046A9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0925" y="2579688"/>
            <a:ext cx="5222875" cy="36290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96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(Happ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99C9-36B7-2A40-8384-8E89BA69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165CA-B53B-3E4B-A53F-96AA7617807D}"/>
              </a:ext>
            </a:extLst>
          </p:cNvPr>
          <p:cNvSpPr/>
          <p:nvPr/>
        </p:nvSpPr>
        <p:spPr>
          <a:xfrm>
            <a:off x="0" y="1"/>
            <a:ext cx="56292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327553-39D9-A948-83EA-774396E07934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AB8C2A6D-1C05-D34C-8F5E-E7D5438A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818" y="2002204"/>
            <a:ext cx="5637620" cy="34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4FA8E47D-F781-F741-A501-BF610A3BA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069" y="1116531"/>
            <a:ext cx="3991233" cy="173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B32D4C7-063C-A54A-BFE0-2608E7610E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2307" y="30146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94F984A-A071-B34F-9AD2-1A5251D5D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63818" y="2444988"/>
            <a:ext cx="564288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B4826B-FCED-B645-A3E6-DE7A72CE43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3819" y="370064"/>
            <a:ext cx="5642382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2819E3A-A3E1-A84D-AFE4-BCB5E7ECBF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3819" y="870427"/>
            <a:ext cx="564714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6C911399-D629-634A-8294-EC11721368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899" y="3582988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CC2B093D-CF74-E945-A20A-167445E1F9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899" y="4070351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F622F887-348D-3C45-BF93-65C8A01B8E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8745" y="5156201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B0452B9A-F158-EC4A-A84C-1E6BE591B8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508" y="5624512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3779EC-1B60-4C49-8FC0-357DA6CB1A6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073539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(Happ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195263-5946-ED4E-8531-45B70C16145D}"/>
              </a:ext>
            </a:extLst>
          </p:cNvPr>
          <p:cNvSpPr/>
          <p:nvPr/>
        </p:nvSpPr>
        <p:spPr>
          <a:xfrm>
            <a:off x="10644188" y="1"/>
            <a:ext cx="15478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8BBC-5E2F-2848-946B-97769E06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76BA3-1387-D247-AFD1-452941AD954A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439CD8-EF21-224F-A4CB-812648215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3438" y="1187954"/>
            <a:ext cx="3498668" cy="6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4D28252-5E35-F046-BDCC-CC0734B923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439" y="1794045"/>
            <a:ext cx="7667424" cy="41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92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(Happ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/>
        </p:nvSpPr>
        <p:spPr>
          <a:xfrm>
            <a:off x="0" y="828675"/>
            <a:ext cx="5629275" cy="6029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CE8BAE1-A900-8845-81FD-7D84FE57E4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8969" y="1730247"/>
            <a:ext cx="2591335" cy="254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D3402-D870-6A41-AC7E-2F27DBD3C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9238" y="4538663"/>
            <a:ext cx="3630278" cy="40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64F7B-EF64-7B48-BAAD-EF281C7D5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9238" y="4940300"/>
            <a:ext cx="3630612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2CCA2F-6F86-0D47-A016-31F722A82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0" y="1627188"/>
            <a:ext cx="51943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4927F96-71D6-214E-9AE3-57E6BD8CA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9500" y="2252663"/>
            <a:ext cx="5194300" cy="3984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CE525-8953-6E4A-A38D-4B21B02FA9A9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77267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(W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 userDrawn="1"/>
        </p:nvSpPr>
        <p:spPr>
          <a:xfrm>
            <a:off x="0" y="824765"/>
            <a:ext cx="5629275" cy="60332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B1AF9-B4EB-0641-AD08-72595868AC40}"/>
              </a:ext>
            </a:extLst>
          </p:cNvPr>
          <p:cNvSpPr txBox="1"/>
          <p:nvPr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186003-CB50-FC47-A4AC-7E2227B76A1E}"/>
              </a:ext>
            </a:extLst>
          </p:cNvPr>
          <p:cNvCxnSpPr/>
          <p:nvPr userDrawn="1"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5BA42A75-7AF2-4742-ABD8-3BDF990332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2767" y="1512334"/>
            <a:ext cx="3991233" cy="179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8E02D122-E4C0-2B4D-8F1B-A3ED25198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005" y="34718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7FCF-A5B3-AC40-95D5-4D00046A93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0925" y="2579688"/>
            <a:ext cx="5222875" cy="36290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26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(W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99C9-36B7-2A40-8384-8E89BA69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165CA-B53B-3E4B-A53F-96AA7617807D}"/>
              </a:ext>
            </a:extLst>
          </p:cNvPr>
          <p:cNvSpPr/>
          <p:nvPr/>
        </p:nvSpPr>
        <p:spPr>
          <a:xfrm>
            <a:off x="0" y="1"/>
            <a:ext cx="56292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327553-39D9-A948-83EA-774396E07934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AB8C2A6D-1C05-D34C-8F5E-E7D5438A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818" y="2002204"/>
            <a:ext cx="5637620" cy="34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4FA8E47D-F781-F741-A501-BF610A3BA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069" y="1116531"/>
            <a:ext cx="3991233" cy="173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B32D4C7-063C-A54A-BFE0-2608E7610E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2307" y="30146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94F984A-A071-B34F-9AD2-1A5251D5D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63818" y="2444988"/>
            <a:ext cx="564288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B4826B-FCED-B645-A3E6-DE7A72CE43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3819" y="370064"/>
            <a:ext cx="5642382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2819E3A-A3E1-A84D-AFE4-BCB5E7ECBF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3819" y="870427"/>
            <a:ext cx="564714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6C911399-D629-634A-8294-EC11721368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899" y="3582988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CC2B093D-CF74-E945-A20A-167445E1F9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899" y="4070351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F622F887-348D-3C45-BF93-65C8A01B8E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8745" y="5156201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B0452B9A-F158-EC4A-A84C-1E6BE591B8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508" y="5624512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3779EC-1B60-4C49-8FC0-357DA6CB1A6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545279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(W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195263-5946-ED4E-8531-45B70C16145D}"/>
              </a:ext>
            </a:extLst>
          </p:cNvPr>
          <p:cNvSpPr/>
          <p:nvPr/>
        </p:nvSpPr>
        <p:spPr>
          <a:xfrm>
            <a:off x="10644188" y="1"/>
            <a:ext cx="15478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8BBC-5E2F-2848-946B-97769E06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76BA3-1387-D247-AFD1-452941AD954A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1">
                    <a:lumMod val="9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439CD8-EF21-224F-A4CB-812648215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3438" y="1187954"/>
            <a:ext cx="3498668" cy="6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4D28252-5E35-F046-BDCC-CC0734B923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439" y="1794045"/>
            <a:ext cx="7667424" cy="41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9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99C9-36B7-2A40-8384-8E89BA69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165CA-B53B-3E4B-A53F-96AA7617807D}"/>
              </a:ext>
            </a:extLst>
          </p:cNvPr>
          <p:cNvSpPr/>
          <p:nvPr/>
        </p:nvSpPr>
        <p:spPr>
          <a:xfrm>
            <a:off x="0" y="1"/>
            <a:ext cx="56292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327553-39D9-A948-83EA-774396E07934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AB8C2A6D-1C05-D34C-8F5E-E7D5438ABC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818" y="2002204"/>
            <a:ext cx="5637620" cy="34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4FA8E47D-F781-F741-A501-BF610A3BA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069" y="1116531"/>
            <a:ext cx="3991233" cy="1737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B32D4C7-063C-A54A-BFE0-2608E7610E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2307" y="3014662"/>
            <a:ext cx="39959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94F984A-A071-B34F-9AD2-1A5251D5D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63818" y="2444988"/>
            <a:ext cx="564288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B4826B-FCED-B645-A3E6-DE7A72CE43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3819" y="370064"/>
            <a:ext cx="5642382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2819E3A-A3E1-A84D-AFE4-BCB5E7ECBF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3819" y="870427"/>
            <a:ext cx="5647144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6C911399-D629-634A-8294-EC11721368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899" y="3582988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CC2B093D-CF74-E945-A20A-167445E1F9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899" y="4070351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F622F887-348D-3C45-BF93-65C8A01B8E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8745" y="5156201"/>
            <a:ext cx="5607458" cy="376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B0452B9A-F158-EC4A-A84C-1E6BE591B8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3508" y="5624512"/>
            <a:ext cx="5612693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2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3779EC-1B60-4C49-8FC0-357DA6CB1A6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848416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(Wealthi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6052-FC61-C141-B305-324A8FC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49FA8-FC51-384C-A473-19AD2ED9C9AC}"/>
              </a:ext>
            </a:extLst>
          </p:cNvPr>
          <p:cNvSpPr/>
          <p:nvPr/>
        </p:nvSpPr>
        <p:spPr>
          <a:xfrm>
            <a:off x="0" y="828675"/>
            <a:ext cx="5629275" cy="6029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8AA8E-5563-7E48-A6F3-0477F04BBD5B}"/>
              </a:ext>
            </a:extLst>
          </p:cNvPr>
          <p:cNvCxnSpPr/>
          <p:nvPr/>
        </p:nvCxnSpPr>
        <p:spPr>
          <a:xfrm>
            <a:off x="881063" y="5800725"/>
            <a:ext cx="0" cy="12858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CE8BAE1-A900-8845-81FD-7D84FE57E4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8969" y="1730247"/>
            <a:ext cx="2591335" cy="254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D3402-D870-6A41-AC7E-2F27DBD3C5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9238" y="4538663"/>
            <a:ext cx="3630278" cy="40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64F7B-EF64-7B48-BAAD-EF281C7D5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9238" y="4940300"/>
            <a:ext cx="3630612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2CCA2F-6F86-0D47-A016-31F722A82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500" y="1627188"/>
            <a:ext cx="5194300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4927F96-71D6-214E-9AE3-57E6BD8CA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9500" y="2252663"/>
            <a:ext cx="5194300" cy="3984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CE525-8953-6E4A-A38D-4B21B02FA9A9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655027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School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11EA0-A77F-2340-A9C6-03669DB08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718CB-4F5D-A545-A941-82F5CAF04CCD}"/>
              </a:ext>
            </a:extLst>
          </p:cNvPr>
          <p:cNvSpPr txBox="1"/>
          <p:nvPr userDrawn="1"/>
        </p:nvSpPr>
        <p:spPr>
          <a:xfrm>
            <a:off x="365395" y="408382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F2DF29-A9A4-8844-8051-B39962DC3997}"/>
              </a:ext>
            </a:extLst>
          </p:cNvPr>
          <p:cNvSpPr/>
          <p:nvPr userDrawn="1"/>
        </p:nvSpPr>
        <p:spPr>
          <a:xfrm>
            <a:off x="0" y="0"/>
            <a:ext cx="3051312" cy="119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C36E4-404A-3949-9F59-10931F16B68A}"/>
              </a:ext>
            </a:extLst>
          </p:cNvPr>
          <p:cNvSpPr/>
          <p:nvPr userDrawn="1"/>
        </p:nvSpPr>
        <p:spPr>
          <a:xfrm>
            <a:off x="3051312" y="0"/>
            <a:ext cx="3044687" cy="1192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9183C-A65C-0A4D-A0B8-B91E41A01949}"/>
              </a:ext>
            </a:extLst>
          </p:cNvPr>
          <p:cNvSpPr/>
          <p:nvPr userDrawn="1"/>
        </p:nvSpPr>
        <p:spPr>
          <a:xfrm>
            <a:off x="6095999" y="0"/>
            <a:ext cx="3051312" cy="119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04E4A-C8D3-8A4F-B628-FB37D17CEA6E}"/>
              </a:ext>
            </a:extLst>
          </p:cNvPr>
          <p:cNvSpPr/>
          <p:nvPr userDrawn="1"/>
        </p:nvSpPr>
        <p:spPr>
          <a:xfrm>
            <a:off x="9147311" y="0"/>
            <a:ext cx="3044687" cy="119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83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School Righ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11EA0-A77F-2340-A9C6-03669DB08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3CD2C-9778-1046-8B1F-03FF20ACEDB5}"/>
              </a:ext>
            </a:extLst>
          </p:cNvPr>
          <p:cNvSpPr txBox="1"/>
          <p:nvPr userDrawn="1"/>
        </p:nvSpPr>
        <p:spPr>
          <a:xfrm>
            <a:off x="11574597" y="444643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1EEF3-2513-924D-B0CE-2D9BF06240F0}"/>
              </a:ext>
            </a:extLst>
          </p:cNvPr>
          <p:cNvSpPr/>
          <p:nvPr userDrawn="1"/>
        </p:nvSpPr>
        <p:spPr>
          <a:xfrm rot="5400000">
            <a:off x="11261133" y="821290"/>
            <a:ext cx="1779105" cy="1365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79CF7-AD17-F94F-A2FC-3A22D4F7B2CC}"/>
              </a:ext>
            </a:extLst>
          </p:cNvPr>
          <p:cNvSpPr/>
          <p:nvPr userDrawn="1"/>
        </p:nvSpPr>
        <p:spPr>
          <a:xfrm rot="5400000">
            <a:off x="11325736" y="2535789"/>
            <a:ext cx="1649897" cy="136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97816-32E1-B041-B530-79E0CA38A198}"/>
              </a:ext>
            </a:extLst>
          </p:cNvPr>
          <p:cNvSpPr/>
          <p:nvPr userDrawn="1"/>
        </p:nvSpPr>
        <p:spPr>
          <a:xfrm rot="5400000">
            <a:off x="11261133" y="4250291"/>
            <a:ext cx="1779105" cy="136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9ED080-021A-8C45-9A8F-A96CCA1689BC}"/>
              </a:ext>
            </a:extLst>
          </p:cNvPr>
          <p:cNvSpPr/>
          <p:nvPr userDrawn="1"/>
        </p:nvSpPr>
        <p:spPr>
          <a:xfrm rot="5400000">
            <a:off x="11325736" y="5964790"/>
            <a:ext cx="1649897" cy="1365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48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School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11EA0-A77F-2340-A9C6-03669DB08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1C141-2355-A548-9256-CAACD0342831}"/>
              </a:ext>
            </a:extLst>
          </p:cNvPr>
          <p:cNvSpPr txBox="1"/>
          <p:nvPr userDrawn="1"/>
        </p:nvSpPr>
        <p:spPr>
          <a:xfrm>
            <a:off x="220553" y="414827"/>
            <a:ext cx="346249" cy="47635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4E4AE-7521-1147-88E8-30779566F349}"/>
              </a:ext>
            </a:extLst>
          </p:cNvPr>
          <p:cNvSpPr/>
          <p:nvPr userDrawn="1"/>
        </p:nvSpPr>
        <p:spPr>
          <a:xfrm rot="5400000">
            <a:off x="-821289" y="821290"/>
            <a:ext cx="1779105" cy="1365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424A3-71AE-734D-BB47-E574ECF8D48A}"/>
              </a:ext>
            </a:extLst>
          </p:cNvPr>
          <p:cNvSpPr/>
          <p:nvPr userDrawn="1"/>
        </p:nvSpPr>
        <p:spPr>
          <a:xfrm rot="5400000">
            <a:off x="-756686" y="2535789"/>
            <a:ext cx="1649897" cy="1365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E9F66F-F7EA-0F42-92DB-EB480252A4EF}"/>
              </a:ext>
            </a:extLst>
          </p:cNvPr>
          <p:cNvSpPr/>
          <p:nvPr userDrawn="1"/>
        </p:nvSpPr>
        <p:spPr>
          <a:xfrm rot="5400000">
            <a:off x="-821289" y="4250291"/>
            <a:ext cx="1779105" cy="136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7BE46-2D60-9A44-9FB5-412CA046C223}"/>
              </a:ext>
            </a:extLst>
          </p:cNvPr>
          <p:cNvSpPr/>
          <p:nvPr userDrawn="1"/>
        </p:nvSpPr>
        <p:spPr>
          <a:xfrm rot="5400000">
            <a:off x="-756686" y="5964790"/>
            <a:ext cx="1649897" cy="1365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92559CF-EC58-BB43-ADC4-882CE25DE7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587747"/>
            <a:ext cx="12192000" cy="2549525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D01D0-CE02-8540-95BC-12C5C08E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EB8E-C529-D442-8C70-50C26ABF47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687" y="1020579"/>
            <a:ext cx="10368112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9E10C-7751-C94C-8CB8-221F5A4585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686" y="1703204"/>
            <a:ext cx="10368113" cy="2714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9233BB-6E59-7E41-81A8-41C000410CF6}"/>
              </a:ext>
            </a:extLst>
          </p:cNvPr>
          <p:cNvSpPr txBox="1"/>
          <p:nvPr userDrawn="1"/>
        </p:nvSpPr>
        <p:spPr>
          <a:xfrm>
            <a:off x="365395" y="408382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27132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195263-5946-ED4E-8531-45B70C16145D}"/>
              </a:ext>
            </a:extLst>
          </p:cNvPr>
          <p:cNvSpPr/>
          <p:nvPr/>
        </p:nvSpPr>
        <p:spPr>
          <a:xfrm>
            <a:off x="10644188" y="1"/>
            <a:ext cx="15478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8BBC-5E2F-2848-946B-97769E06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76BA3-1387-D247-AFD1-452941AD954A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439CD8-EF21-224F-A4CB-812648215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3438" y="1187954"/>
            <a:ext cx="3498668" cy="606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 dirty="0"/>
              <a:t>Lorem ipsum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4D28252-5E35-F046-BDCC-CC0734B923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3439" y="1794045"/>
            <a:ext cx="7667424" cy="41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20"/>
              </a:lnSpc>
              <a:buNone/>
              <a:defRPr sz="16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6288D-EF26-6E4E-B86A-6C6E15CE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92805CC-6222-6B45-B7AC-5004EFE8F8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28194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B2D64-E414-864D-BC04-B0448CE554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773" y="3511550"/>
            <a:ext cx="4244741" cy="2764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600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BD1CC-0593-474E-9F1B-6DCA196403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7802" y="3511550"/>
            <a:ext cx="6145998" cy="2764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80"/>
              </a:lnSpc>
              <a:buNone/>
              <a:defRPr sz="14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AEF1F-F2D4-0040-885C-60F4EBF51EC6}"/>
              </a:ext>
            </a:extLst>
          </p:cNvPr>
          <p:cNvSpPr txBox="1"/>
          <p:nvPr userDrawn="1"/>
        </p:nvSpPr>
        <p:spPr>
          <a:xfrm>
            <a:off x="355770" y="2919166"/>
            <a:ext cx="5737022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0441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0AC9E6-9DE4-2C44-813C-13BF5AAB0696}"/>
              </a:ext>
            </a:extLst>
          </p:cNvPr>
          <p:cNvSpPr/>
          <p:nvPr userDrawn="1"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A892C1-7A11-3146-9E65-8578A5F50D76}"/>
              </a:ext>
            </a:extLst>
          </p:cNvPr>
          <p:cNvCxnSpPr/>
          <p:nvPr userDrawn="1"/>
        </p:nvCxnSpPr>
        <p:spPr>
          <a:xfrm>
            <a:off x="6759271" y="5986463"/>
            <a:ext cx="0" cy="12858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BDB90-E9CF-E945-AC0A-75FB2132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7D197-1935-5642-9DD4-DD64BDD7C010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D7087-F11C-2D45-984C-824DC58646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6963" y="981075"/>
            <a:ext cx="5429250" cy="500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7DC74DE-B33E-7B4D-ABE9-B490CB5BC0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9601" y="981075"/>
            <a:ext cx="4394200" cy="53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867A50-B456-B144-9490-3DA398A2E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9600" y="1520825"/>
            <a:ext cx="4394200" cy="4465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8E312C-74E9-8048-A7F5-9BFE89AF9411}"/>
              </a:ext>
            </a:extLst>
          </p:cNvPr>
          <p:cNvCxnSpPr>
            <a:cxnSpLocks/>
          </p:cNvCxnSpPr>
          <p:nvPr/>
        </p:nvCxnSpPr>
        <p:spPr>
          <a:xfrm>
            <a:off x="5994829" y="716518"/>
            <a:ext cx="0" cy="63129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59E5D-E8CB-4844-A0DE-DE9B3FF3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A9567-B06F-C940-B410-F4F3929FAE7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7F12D3-4B51-C548-A48A-4FD3736659DC}"/>
              </a:ext>
            </a:extLst>
          </p:cNvPr>
          <p:cNvSpPr/>
          <p:nvPr/>
        </p:nvSpPr>
        <p:spPr>
          <a:xfrm>
            <a:off x="43059" y="130094"/>
            <a:ext cx="5129213" cy="7229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D5838A-C94C-0048-8FE7-5F67823F05D8}"/>
              </a:ext>
            </a:extLst>
          </p:cNvPr>
          <p:cNvSpPr/>
          <p:nvPr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5C17BF1-FEDE-D145-9011-47583A2F8031}"/>
              </a:ext>
            </a:extLst>
          </p:cNvPr>
          <p:cNvSpPr/>
          <p:nvPr/>
        </p:nvSpPr>
        <p:spPr>
          <a:xfrm>
            <a:off x="5922167" y="2237065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D84D4B-81BC-9B4A-BF88-F4EAF6DA2AEB}"/>
              </a:ext>
            </a:extLst>
          </p:cNvPr>
          <p:cNvSpPr/>
          <p:nvPr/>
        </p:nvSpPr>
        <p:spPr>
          <a:xfrm>
            <a:off x="5922167" y="3744832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5B9290-FBC3-E24B-8A38-696D18E61075}"/>
              </a:ext>
            </a:extLst>
          </p:cNvPr>
          <p:cNvSpPr/>
          <p:nvPr/>
        </p:nvSpPr>
        <p:spPr>
          <a:xfrm>
            <a:off x="5922167" y="5300255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51B680-0592-3540-A448-6E10B752ADE8}"/>
              </a:ext>
            </a:extLst>
          </p:cNvPr>
          <p:cNvCxnSpPr>
            <a:cxnSpLocks/>
          </p:cNvCxnSpPr>
          <p:nvPr userDrawn="1"/>
        </p:nvCxnSpPr>
        <p:spPr>
          <a:xfrm>
            <a:off x="5994829" y="716518"/>
            <a:ext cx="0" cy="63129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65110B62-0D26-8D4E-B623-AAB570AB3455}"/>
              </a:ext>
            </a:extLst>
          </p:cNvPr>
          <p:cNvSpPr/>
          <p:nvPr userDrawn="1"/>
        </p:nvSpPr>
        <p:spPr>
          <a:xfrm>
            <a:off x="5922167" y="671513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DD294E-97A7-6441-9752-0882CF46F1FC}"/>
              </a:ext>
            </a:extLst>
          </p:cNvPr>
          <p:cNvSpPr/>
          <p:nvPr userDrawn="1"/>
        </p:nvSpPr>
        <p:spPr>
          <a:xfrm>
            <a:off x="5922167" y="2237065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03C1B5A-093E-1B4C-98C6-13EDDEF28DAB}"/>
              </a:ext>
            </a:extLst>
          </p:cNvPr>
          <p:cNvSpPr/>
          <p:nvPr userDrawn="1"/>
        </p:nvSpPr>
        <p:spPr>
          <a:xfrm>
            <a:off x="5922167" y="3744832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68FD192-53A7-754B-BE72-6720E9E4B861}"/>
              </a:ext>
            </a:extLst>
          </p:cNvPr>
          <p:cNvSpPr/>
          <p:nvPr userDrawn="1"/>
        </p:nvSpPr>
        <p:spPr>
          <a:xfrm>
            <a:off x="5922167" y="5300255"/>
            <a:ext cx="171450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ADC10430-89FD-7F4C-B7A5-4D6294595F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910" y="581001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26810-DD71-1742-B941-717FB1F58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0" y="1079500"/>
            <a:ext cx="49530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681560AA-F3CC-8842-AC0E-CB1AC882DA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910" y="2131976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6F83FC-D334-8344-BC86-1F703F04DC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2630475"/>
            <a:ext cx="49530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46A72031-DE39-944C-8D2F-D5311FF9AD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910" y="3670313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BBAE9F9-017E-E64C-9595-BB81E5CDC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0800" y="4168812"/>
            <a:ext cx="49530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B7712930-9502-1746-8145-9044DE8196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0800" y="5195888"/>
            <a:ext cx="4952890" cy="35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Paragraph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9B2156C2-D6F5-B94B-AAF1-8B7DB65179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0690" y="5694387"/>
            <a:ext cx="49530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80"/>
              </a:lnSpc>
              <a:buNone/>
              <a:defRPr sz="1400"/>
            </a:lvl1pPr>
            <a:lvl5pPr marL="1828800" indent="0">
              <a:buNone/>
              <a:defRPr/>
            </a:lvl5pPr>
          </a:lstStyle>
          <a:p>
            <a:pPr lvl="0"/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4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24E98551-B0E8-FE45-8EC9-CEBA0B426C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217" y="576767"/>
            <a:ext cx="3995995" cy="2452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Lorem ipsum dolor sit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amet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consectetur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adipiscing</a:t>
            </a:r>
            <a:r>
              <a:rPr lang="en-CA" sz="4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CA" sz="40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elit</a:t>
            </a:r>
            <a:endParaRPr lang="en-US" sz="105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" name="Text Placeholder 26">
            <a:extLst>
              <a:ext uri="{FF2B5EF4-FFF2-40B4-BE49-F238E27FC236}">
                <a16:creationId xmlns:a16="http://schemas.microsoft.com/office/drawing/2014/main" id="{60AAB184-7816-A542-8885-80D330AB3C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217" y="3107775"/>
            <a:ext cx="3995995" cy="3153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Lorem ipsum dolor sit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consectetur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adipiscing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elit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eiusmod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tempor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incididunt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labore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dolore magna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Ut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enim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ad minim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veniam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nostrud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exercitation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ullamco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laboris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nisi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aliquip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ex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commodo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CA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consequat</a:t>
            </a:r>
            <a:r>
              <a:rPr lang="en-CA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90DC7F-ABCB-8B48-84AD-BF0DA11A1C33}"/>
              </a:ext>
            </a:extLst>
          </p:cNvPr>
          <p:cNvSpPr txBox="1"/>
          <p:nvPr userDrawn="1"/>
        </p:nvSpPr>
        <p:spPr>
          <a:xfrm>
            <a:off x="11693867" y="414826"/>
            <a:ext cx="346249" cy="53858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École de gestion </a:t>
            </a:r>
            <a:r>
              <a:rPr lang="en-US" sz="1050" b="0" i="0" cap="all" spc="300" dirty="0">
                <a:solidFill>
                  <a:schemeClr val="bg2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Telfer</a:t>
            </a:r>
            <a:r>
              <a:rPr lang="en-US" sz="1050" b="0" i="0" cap="all" spc="300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 School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46733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A5F21-4259-0047-8FA7-3B18597EC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87A9567-B06F-C940-B410-F4F3929FA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2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90" r:id="rId4"/>
    <p:sldLayoutId id="2147483673" r:id="rId5"/>
    <p:sldLayoutId id="2147483674" r:id="rId6"/>
    <p:sldLayoutId id="2147483671" r:id="rId7"/>
    <p:sldLayoutId id="2147483672" r:id="rId8"/>
    <p:sldLayoutId id="2147483668" r:id="rId9"/>
    <p:sldLayoutId id="2147483677" r:id="rId10"/>
    <p:sldLayoutId id="2147483678" r:id="rId11"/>
    <p:sldLayoutId id="2147483679" r:id="rId12"/>
    <p:sldLayoutId id="2147483669" r:id="rId13"/>
    <p:sldLayoutId id="2147483684" r:id="rId14"/>
    <p:sldLayoutId id="2147483685" r:id="rId15"/>
    <p:sldLayoutId id="2147483670" r:id="rId16"/>
    <p:sldLayoutId id="2147483682" r:id="rId17"/>
    <p:sldLayoutId id="2147483683" r:id="rId18"/>
    <p:sldLayoutId id="2147483666" r:id="rId19"/>
    <p:sldLayoutId id="2147483675" r:id="rId20"/>
    <p:sldLayoutId id="2147483676" r:id="rId21"/>
    <p:sldLayoutId id="2147483704" r:id="rId22"/>
    <p:sldLayoutId id="2147483705" r:id="rId23"/>
    <p:sldLayoutId id="2147483699" r:id="rId24"/>
    <p:sldLayoutId id="2147483687" r:id="rId25"/>
    <p:sldLayoutId id="2147483692" r:id="rId26"/>
    <p:sldLayoutId id="2147483696" r:id="rId27"/>
    <p:sldLayoutId id="2147483701" r:id="rId28"/>
    <p:sldLayoutId id="2147483689" r:id="rId29"/>
    <p:sldLayoutId id="2147483694" r:id="rId30"/>
    <p:sldLayoutId id="2147483698" r:id="rId31"/>
    <p:sldLayoutId id="2147483703" r:id="rId32"/>
    <p:sldLayoutId id="2147483686" r:id="rId33"/>
    <p:sldLayoutId id="2147483691" r:id="rId34"/>
    <p:sldLayoutId id="2147483695" r:id="rId35"/>
    <p:sldLayoutId id="2147483700" r:id="rId36"/>
    <p:sldLayoutId id="2147483688" r:id="rId37"/>
    <p:sldLayoutId id="2147483693" r:id="rId38"/>
    <p:sldLayoutId id="2147483697" r:id="rId39"/>
    <p:sldLayoutId id="2147483702" r:id="rId40"/>
    <p:sldLayoutId id="2147483706" r:id="rId41"/>
    <p:sldLayoutId id="2147483707" r:id="rId42"/>
    <p:sldLayoutId id="2147483708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AC5F88-00E2-4C7B-8B34-CDB7CCECF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1371511"/>
            <a:ext cx="8304385" cy="1762507"/>
          </a:xfrm>
        </p:spPr>
        <p:txBody>
          <a:bodyPr/>
          <a:lstStyle/>
          <a:p>
            <a:r>
              <a:rPr lang="en-CA" sz="4400" dirty="0"/>
              <a:t>Doing More, Different, and Better? Qualitative Methods in Family Business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428E-4969-4942-959E-C08B01560E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1600" y="3266783"/>
            <a:ext cx="8378276" cy="914400"/>
          </a:xfrm>
        </p:spPr>
        <p:txBody>
          <a:bodyPr/>
          <a:lstStyle/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r>
              <a:rPr lang="en-CA" sz="2800" b="1" dirty="0"/>
              <a:t>17th Annual Family Enterprise Research Conference</a:t>
            </a:r>
          </a:p>
          <a:p>
            <a:r>
              <a:rPr lang="en-CA" sz="2800" b="1" dirty="0"/>
              <a:t>June 15 – June 17, 2023</a:t>
            </a:r>
          </a:p>
          <a:p>
            <a:pPr algn="ctr"/>
            <a:endParaRPr lang="en-CA" sz="28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55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679F1-138E-407C-9245-F708948805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/>
              <a:t>Welcome!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A1AE89-794F-8803-05FA-EE64D6B4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28" y="2603988"/>
            <a:ext cx="3349941" cy="22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exandra Dawson named director of the Concordia Small ...">
            <a:extLst>
              <a:ext uri="{FF2B5EF4-FFF2-40B4-BE49-F238E27FC236}">
                <a16:creationId xmlns:a16="http://schemas.microsoft.com/office/drawing/2014/main" id="{0B13654F-F522-05F5-0576-2C126ED48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01" y="2605262"/>
            <a:ext cx="2561421" cy="15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with long hair wearing glasses&#10;&#10;Description automatically generated with low confidence">
            <a:extLst>
              <a:ext uri="{FF2B5EF4-FFF2-40B4-BE49-F238E27FC236}">
                <a16:creationId xmlns:a16="http://schemas.microsoft.com/office/drawing/2014/main" id="{ACB08F6B-1B09-1A1D-A22D-5853162B5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867" y="2603987"/>
            <a:ext cx="1484804" cy="2224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67C59-7A51-F9D9-1489-4A2927D88930}"/>
              </a:ext>
            </a:extLst>
          </p:cNvPr>
          <p:cNvSpPr txBox="1"/>
          <p:nvPr/>
        </p:nvSpPr>
        <p:spPr>
          <a:xfrm>
            <a:off x="940359" y="5236135"/>
            <a:ext cx="2319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Evelyn Micelotta</a:t>
            </a:r>
          </a:p>
          <a:p>
            <a:r>
              <a:rPr lang="en-CA" dirty="0"/>
              <a:t>University of Ottawa, </a:t>
            </a:r>
          </a:p>
          <a:p>
            <a:r>
              <a:rPr lang="en-CA" dirty="0"/>
              <a:t>Canada</a:t>
            </a:r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63F09-E317-6A02-8725-8E86A2629295}"/>
              </a:ext>
            </a:extLst>
          </p:cNvPr>
          <p:cNvSpPr txBox="1"/>
          <p:nvPr/>
        </p:nvSpPr>
        <p:spPr>
          <a:xfrm>
            <a:off x="3489081" y="5235089"/>
            <a:ext cx="2149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Natalia </a:t>
            </a:r>
            <a:r>
              <a:rPr lang="en-CA" dirty="0" err="1"/>
              <a:t>Vershinina</a:t>
            </a:r>
            <a:endParaRPr lang="en-CA" dirty="0"/>
          </a:p>
          <a:p>
            <a:r>
              <a:rPr lang="en-CA" dirty="0" err="1"/>
              <a:t>Audencia</a:t>
            </a:r>
            <a:r>
              <a:rPr lang="en-CA" dirty="0"/>
              <a:t> Business </a:t>
            </a:r>
          </a:p>
          <a:p>
            <a:r>
              <a:rPr lang="en-CA" dirty="0"/>
              <a:t>School, France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F421C-6344-3333-D54D-4BF488B7795F}"/>
              </a:ext>
            </a:extLst>
          </p:cNvPr>
          <p:cNvSpPr txBox="1"/>
          <p:nvPr/>
        </p:nvSpPr>
        <p:spPr>
          <a:xfrm>
            <a:off x="5808947" y="5236135"/>
            <a:ext cx="2367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Alexandra Dawson</a:t>
            </a:r>
          </a:p>
          <a:p>
            <a:r>
              <a:rPr lang="en-CA" dirty="0"/>
              <a:t>Concordia University, </a:t>
            </a:r>
          </a:p>
          <a:p>
            <a:r>
              <a:rPr lang="en-CA" dirty="0"/>
              <a:t>Canada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6ED18-EA1F-9DBD-AD01-B92880254779}"/>
              </a:ext>
            </a:extLst>
          </p:cNvPr>
          <p:cNvSpPr txBox="1"/>
          <p:nvPr/>
        </p:nvSpPr>
        <p:spPr>
          <a:xfrm>
            <a:off x="8278867" y="5231953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Mara Brumana</a:t>
            </a:r>
          </a:p>
          <a:p>
            <a:r>
              <a:rPr lang="en-CA" dirty="0"/>
              <a:t>University of Bergamo, </a:t>
            </a:r>
          </a:p>
          <a:p>
            <a:r>
              <a:rPr lang="en-CA" dirty="0"/>
              <a:t>Italy</a:t>
            </a:r>
          </a:p>
        </p:txBody>
      </p:sp>
      <p:pic>
        <p:nvPicPr>
          <p:cNvPr id="4" name="Picture 3" descr="A person wearing glasses and a white shirt&#10;&#10;Description automatically generated with medium confidence">
            <a:extLst>
              <a:ext uri="{FF2B5EF4-FFF2-40B4-BE49-F238E27FC236}">
                <a16:creationId xmlns:a16="http://schemas.microsoft.com/office/drawing/2014/main" id="{77B01D99-F894-4B54-1F42-2F53CDC16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355" y="2603986"/>
            <a:ext cx="1626168" cy="243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1D66-ABC5-4F36-9799-92B32EA20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658" y="340360"/>
            <a:ext cx="4584700" cy="1612900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FF688-C076-4439-852F-DF29D748E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374" y="1496060"/>
            <a:ext cx="9196446" cy="4813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Welcome and Introduction </a:t>
            </a:r>
          </a:p>
          <a:p>
            <a:pPr>
              <a:lnSpc>
                <a:spcPct val="100000"/>
              </a:lnSpc>
            </a:pPr>
            <a:r>
              <a:rPr lang="en-CA" b="1" dirty="0"/>
              <a:t>Research design and qualitative/quantitative research in family business research </a:t>
            </a:r>
            <a:r>
              <a:rPr lang="en-CA" dirty="0"/>
              <a:t>– Alexandra Dawson</a:t>
            </a:r>
          </a:p>
          <a:p>
            <a:pPr>
              <a:lnSpc>
                <a:spcPct val="100000"/>
              </a:lnSpc>
            </a:pPr>
            <a:r>
              <a:rPr lang="en-CA" b="1" dirty="0"/>
              <a:t>On the use of narratives/vignettes in family business research </a:t>
            </a:r>
            <a:r>
              <a:rPr lang="en-CA" dirty="0"/>
              <a:t>– Natalia </a:t>
            </a:r>
            <a:r>
              <a:rPr lang="en-CA" dirty="0" err="1"/>
              <a:t>Vishinina</a:t>
            </a:r>
            <a:endParaRPr lang="en-CA" dirty="0"/>
          </a:p>
          <a:p>
            <a:pPr>
              <a:lnSpc>
                <a:spcPct val="100000"/>
              </a:lnSpc>
            </a:pPr>
            <a:r>
              <a:rPr lang="en-CA" dirty="0"/>
              <a:t>Break (5 minutes)</a:t>
            </a:r>
          </a:p>
          <a:p>
            <a:pPr>
              <a:lnSpc>
                <a:spcPct val="100000"/>
              </a:lnSpc>
            </a:pPr>
            <a:r>
              <a:rPr lang="en-CA" b="1" dirty="0"/>
              <a:t>Multimodal methods (visual and text) in family business research </a:t>
            </a:r>
            <a:r>
              <a:rPr lang="en-CA" dirty="0"/>
              <a:t>– Mara Brumana (on video)</a:t>
            </a:r>
          </a:p>
          <a:p>
            <a:pPr>
              <a:lnSpc>
                <a:spcPct val="100000"/>
              </a:lnSpc>
            </a:pPr>
            <a:r>
              <a:rPr lang="en-CA" b="1" dirty="0"/>
              <a:t>Final panel/Q&amp;A session: Enjoying and publishing successfully qualitative research </a:t>
            </a:r>
            <a:r>
              <a:rPr lang="en-CA"/>
              <a:t>– Meet three editors - Micelotta</a:t>
            </a:r>
            <a:r>
              <a:rPr lang="en-CA" dirty="0"/>
              <a:t>, Dawson, and </a:t>
            </a:r>
            <a:r>
              <a:rPr lang="en-CA" dirty="0" err="1"/>
              <a:t>Vishinina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9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A4A749-9728-28DA-CB69-0740A5427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52" b="28755"/>
          <a:stretch/>
        </p:blipFill>
        <p:spPr>
          <a:xfrm>
            <a:off x="1" y="10"/>
            <a:ext cx="12192000" cy="2819390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D042197-AF7F-0FD2-11F5-AE0449017A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773" y="3511550"/>
            <a:ext cx="4244741" cy="27641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2153A05-FD79-B06D-4BAF-41719ED7E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802" y="3511550"/>
            <a:ext cx="6145998" cy="2764122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8" name="Add-in 7" title="Mentimeter - Interactive Presentations">
                <a:extLst>
                  <a:ext uri="{FF2B5EF4-FFF2-40B4-BE49-F238E27FC236}">
                    <a16:creationId xmlns:a16="http://schemas.microsoft.com/office/drawing/2014/main" id="{99E1642A-59F1-2A95-D3B8-8B23D87D5A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562935"/>
                  </p:ext>
                </p:extLst>
              </p:nvPr>
            </p:nvGraphicFramePr>
            <p:xfrm>
              <a:off x="712469" y="697228"/>
              <a:ext cx="10382251" cy="594360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Add-in 7" title="Mentimeter - Interactive Presentations">
                <a:extLst>
                  <a:ext uri="{FF2B5EF4-FFF2-40B4-BE49-F238E27FC236}">
                    <a16:creationId xmlns:a16="http://schemas.microsoft.com/office/drawing/2014/main" id="{99E1642A-59F1-2A95-D3B8-8B23D87D5A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469" y="697228"/>
                <a:ext cx="10382251" cy="59436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36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FDF813-47A4-30B5-2F32-999A7A9E0E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02F32-C2E0-11F5-C16B-C09302DD0F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A5AE8-7BDF-EF8D-D961-B1CB88E9F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Mentimeter - Interactive Presentations">
                <a:extLst>
                  <a:ext uri="{FF2B5EF4-FFF2-40B4-BE49-F238E27FC236}">
                    <a16:creationId xmlns:a16="http://schemas.microsoft.com/office/drawing/2014/main" id="{AB3E1E5B-8860-BCF8-E777-91E3F219AC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996126"/>
                  </p:ext>
                </p:extLst>
              </p:nvPr>
            </p:nvGraphicFramePr>
            <p:xfrm>
              <a:off x="217170" y="-11430"/>
              <a:ext cx="11887200" cy="686942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Mentimeter - Interactive Presentations">
                <a:extLst>
                  <a:ext uri="{FF2B5EF4-FFF2-40B4-BE49-F238E27FC236}">
                    <a16:creationId xmlns:a16="http://schemas.microsoft.com/office/drawing/2014/main" id="{AB3E1E5B-8860-BCF8-E777-91E3F219A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70" y="-11430"/>
                <a:ext cx="11887200" cy="68694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72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AC5F88-00E2-4C7B-8B34-CDB7CCECF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sz="4400" dirty="0"/>
              <a:t>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428E-4969-4942-959E-C08B01560E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pPr algn="ctr"/>
            <a:endParaRPr lang="en-CA" sz="28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63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1D66-ABC5-4F36-9799-92B32EA20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658" y="340360"/>
            <a:ext cx="8902382" cy="1612900"/>
          </a:xfrm>
        </p:spPr>
        <p:txBody>
          <a:bodyPr/>
          <a:lstStyle/>
          <a:p>
            <a:r>
              <a:rPr lang="en-CA" dirty="0"/>
              <a:t>Final Panel and Q&amp;A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FF688-C076-4439-852F-DF29D748E2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3374" y="1496060"/>
            <a:ext cx="9196446" cy="4813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b="1" dirty="0"/>
              <a:t>Evelyn Micelotta </a:t>
            </a:r>
            <a:r>
              <a:rPr lang="en-CA" dirty="0"/>
              <a:t>– Associate Editor for </a:t>
            </a:r>
            <a:r>
              <a:rPr lang="en-CA" i="1" dirty="0"/>
              <a:t>Family Business Review</a:t>
            </a:r>
            <a:r>
              <a:rPr lang="en-CA" dirty="0"/>
              <a:t>, Senior Editor for </a:t>
            </a:r>
            <a:r>
              <a:rPr lang="en-CA" i="1" dirty="0"/>
              <a:t>Organization Studies</a:t>
            </a:r>
            <a:r>
              <a:rPr lang="en-CA" dirty="0"/>
              <a:t>, on the Review Board of </a:t>
            </a:r>
            <a:r>
              <a:rPr lang="en-CA" i="1" dirty="0"/>
              <a:t>Academy of Management Journal, Journal of Management, Journal of Management Studies,  Organization Theory, Management </a:t>
            </a:r>
            <a:r>
              <a:rPr lang="en-CA" dirty="0"/>
              <a:t>and</a:t>
            </a:r>
            <a:r>
              <a:rPr lang="en-CA" i="1" dirty="0"/>
              <a:t> Organization Review</a:t>
            </a:r>
            <a:r>
              <a:rPr lang="en-CA" dirty="0"/>
              <a:t>.</a:t>
            </a:r>
          </a:p>
          <a:p>
            <a:pPr>
              <a:lnSpc>
                <a:spcPct val="100000"/>
              </a:lnSpc>
            </a:pPr>
            <a:endParaRPr lang="en-CA" dirty="0"/>
          </a:p>
          <a:p>
            <a:pPr>
              <a:lnSpc>
                <a:spcPct val="100000"/>
              </a:lnSpc>
            </a:pPr>
            <a:r>
              <a:rPr lang="en-CA" b="1" dirty="0"/>
              <a:t>Alexandra Dawson </a:t>
            </a:r>
            <a:r>
              <a:rPr lang="en-CA" dirty="0"/>
              <a:t>– Associate Editor for </a:t>
            </a:r>
            <a:r>
              <a:rPr lang="en-CA" i="1" dirty="0"/>
              <a:t>Journal of Family Business Strategy, </a:t>
            </a:r>
            <a:r>
              <a:rPr lang="en-CA" dirty="0"/>
              <a:t>on the Review Board of </a:t>
            </a:r>
            <a:r>
              <a:rPr lang="en-CA" i="1" dirty="0"/>
              <a:t>Family Business Review</a:t>
            </a:r>
            <a:r>
              <a:rPr lang="en-CA" dirty="0"/>
              <a:t>.</a:t>
            </a:r>
          </a:p>
          <a:p>
            <a:pPr>
              <a:lnSpc>
                <a:spcPct val="100000"/>
              </a:lnSpc>
            </a:pPr>
            <a:endParaRPr lang="en-CA" dirty="0"/>
          </a:p>
          <a:p>
            <a:pPr>
              <a:lnSpc>
                <a:spcPct val="100000"/>
              </a:lnSpc>
            </a:pPr>
            <a:r>
              <a:rPr lang="en-CA" b="1" dirty="0"/>
              <a:t>Natalia </a:t>
            </a:r>
            <a:r>
              <a:rPr lang="en-CA" b="1" dirty="0" err="1"/>
              <a:t>Vishinina</a:t>
            </a:r>
            <a:r>
              <a:rPr lang="en-CA" b="1" dirty="0"/>
              <a:t> </a:t>
            </a:r>
            <a:r>
              <a:rPr lang="en-CA" dirty="0"/>
              <a:t>– Associate Editor for </a:t>
            </a:r>
            <a:r>
              <a:rPr lang="en-CA" i="1" dirty="0"/>
              <a:t>Journal of Business Research, International Journal of Entrepreneurial Behavior &amp; Research </a:t>
            </a:r>
            <a:r>
              <a:rPr lang="en-CA" dirty="0"/>
              <a:t>and on the review board of </a:t>
            </a:r>
            <a:r>
              <a:rPr lang="en-CA" i="1" dirty="0"/>
              <a:t>Entrepreneurship and Regional Development Journal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072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n1tp82yc65yt82i1k91hbiywzkzrh1"/>
</p:tagLst>
</file>

<file path=ppt/theme/theme1.xml><?xml version="1.0" encoding="utf-8"?>
<a:theme xmlns:a="http://schemas.openxmlformats.org/drawingml/2006/main" name="TELFER2">
  <a:themeElements>
    <a:clrScheme name="TELFER">
      <a:dk1>
        <a:srgbClr val="000000"/>
      </a:dk1>
      <a:lt1>
        <a:srgbClr val="FFFFFF"/>
      </a:lt1>
      <a:dk2>
        <a:srgbClr val="5C5752"/>
      </a:dk2>
      <a:lt2>
        <a:srgbClr val="D3C8BE"/>
      </a:lt2>
      <a:accent1>
        <a:srgbClr val="8D001C"/>
      </a:accent1>
      <a:accent2>
        <a:srgbClr val="ACA39A"/>
      </a:accent2>
      <a:accent3>
        <a:srgbClr val="F1B53C"/>
      </a:accent3>
      <a:accent4>
        <a:srgbClr val="C7D64F"/>
      </a:accent4>
      <a:accent5>
        <a:srgbClr val="A1357D"/>
      </a:accent5>
      <a:accent6>
        <a:srgbClr val="29BBBD"/>
      </a:accent6>
      <a:hlink>
        <a:srgbClr val="53A8ED"/>
      </a:hlink>
      <a:folHlink>
        <a:srgbClr val="CC892C"/>
      </a:folHlink>
    </a:clrScheme>
    <a:fontScheme name="Telfer">
      <a:majorFont>
        <a:latin typeface="Roboto Condensed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27A5116-7485-C84E-9E9C-CAC59BE6DCB0}" vid="{C57D4F7D-7889-2842-A1F5-B7ACB8BBC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webextension1.xml><?xml version="1.0" encoding="utf-8"?>
<we:webextension xmlns:we="http://schemas.microsoft.com/office/webextensions/webextension/2010/11" id="{EC76B0A2-D148-4048-911D-F988BB5107DB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9ainq4n98oi8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AEB3C643-B447-49BA-A1C0-75A98873EA8F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fmazv5f6ewjw&quot;"/>
    <we:property name="MENTIMETER_HIDE_VOTE_INDICATOR_KEY" value="&quot;true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F2AB7FACF6D47BB5A3CFBBA7223FD" ma:contentTypeVersion="10" ma:contentTypeDescription="Create a new document." ma:contentTypeScope="" ma:versionID="68d6ffdc793680583100dd2e155ec836">
  <xsd:schema xmlns:xsd="http://www.w3.org/2001/XMLSchema" xmlns:xs="http://www.w3.org/2001/XMLSchema" xmlns:p="http://schemas.microsoft.com/office/2006/metadata/properties" xmlns:ns3="cc9fa64b-9760-4787-872b-76a1f1da991b" targetNamespace="http://schemas.microsoft.com/office/2006/metadata/properties" ma:root="true" ma:fieldsID="8a8b6bf0d11c477351fd98b7c7a4d58d" ns3:_="">
    <xsd:import namespace="cc9fa64b-9760-4787-872b-76a1f1da99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fa64b-9760-4787-872b-76a1f1da9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4A2E1-592C-4AA6-BB5A-A695DEDDE3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97D2C5-9270-4E6D-B9EA-1969AAE5C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0D6937-2A0B-4FA0-8115-07FCF2F01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fa64b-9760-4787-872b-76a1f1da9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237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Roboto</vt:lpstr>
      <vt:lpstr>Roboto Condensed</vt:lpstr>
      <vt:lpstr>Roboto Condensed Bold</vt:lpstr>
      <vt:lpstr>Roboto Condensed Light</vt:lpstr>
      <vt:lpstr>Roboto Light</vt:lpstr>
      <vt:lpstr>TELFER2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Rita Micelotta</dc:creator>
  <cp:lastModifiedBy>Evelyn Rita Micelotta</cp:lastModifiedBy>
  <cp:revision>2</cp:revision>
  <cp:lastPrinted>2020-09-09T14:05:19Z</cp:lastPrinted>
  <dcterms:created xsi:type="dcterms:W3CDTF">2020-09-07T22:32:28Z</dcterms:created>
  <dcterms:modified xsi:type="dcterms:W3CDTF">2023-06-15T16:06:48Z</dcterms:modified>
</cp:coreProperties>
</file>